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8288000" cy="10287000"/>
  <p:notesSz cx="7010400" cy="9372600"/>
  <p:embeddedFontLst>
    <p:embeddedFont>
      <p:font typeface="Roboto"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eG+QlkVr2pI/KoD/BIQqj763Q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8630"/>
          </a:xfrm>
          <a:prstGeom prst="rect">
            <a:avLst/>
          </a:prstGeom>
          <a:noFill/>
          <a:ln>
            <a:noFill/>
          </a:ln>
        </p:spPr>
        <p:txBody>
          <a:bodyPr spcFirstLastPara="1" wrap="square" lIns="93600" tIns="46800" rIns="93600" bIns="468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8630"/>
          </a:xfrm>
          <a:prstGeom prst="rect">
            <a:avLst/>
          </a:prstGeom>
          <a:noFill/>
          <a:ln>
            <a:noFill/>
          </a:ln>
        </p:spPr>
        <p:txBody>
          <a:bodyPr spcFirstLastPara="1" wrap="square" lIns="93600" tIns="46800" rIns="93600" bIns="468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51985"/>
            <a:ext cx="5608320" cy="4217670"/>
          </a:xfrm>
          <a:prstGeom prst="rect">
            <a:avLst/>
          </a:prstGeom>
          <a:noFill/>
          <a:ln>
            <a:noFill/>
          </a:ln>
        </p:spPr>
        <p:txBody>
          <a:bodyPr spcFirstLastPara="1" wrap="square" lIns="93600" tIns="46800" rIns="93600" bIns="468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02343"/>
            <a:ext cx="3037840" cy="468630"/>
          </a:xfrm>
          <a:prstGeom prst="rect">
            <a:avLst/>
          </a:prstGeom>
          <a:noFill/>
          <a:ln>
            <a:noFill/>
          </a:ln>
        </p:spPr>
        <p:txBody>
          <a:bodyPr spcFirstLastPara="1" wrap="square" lIns="93600" tIns="46800" rIns="93600" bIns="468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902343"/>
            <a:ext cx="3037840" cy="468630"/>
          </a:xfrm>
          <a:prstGeom prst="rect">
            <a:avLst/>
          </a:prstGeom>
          <a:noFill/>
          <a:ln>
            <a:noFill/>
          </a:ln>
        </p:spPr>
        <p:txBody>
          <a:bodyPr spcFirstLastPara="1" wrap="square" lIns="93600" tIns="46800" rIns="93600" bIns="468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notes"/>
          <p:cNvSpPr txBox="1">
            <a:spLocks noGrp="1"/>
          </p:cNvSpPr>
          <p:nvPr>
            <p:ph type="body" idx="1"/>
          </p:nvPr>
        </p:nvSpPr>
        <p:spPr>
          <a:xfrm>
            <a:off x="701040" y="4451985"/>
            <a:ext cx="5608320" cy="421767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581" name="Google Shape;581;p1: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9:notes"/>
          <p:cNvSpPr txBox="1">
            <a:spLocks noGrp="1"/>
          </p:cNvSpPr>
          <p:nvPr>
            <p:ph type="body" idx="1"/>
          </p:nvPr>
        </p:nvSpPr>
        <p:spPr>
          <a:xfrm>
            <a:off x="701040" y="4451985"/>
            <a:ext cx="5608320" cy="421767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660" name="Google Shape;660;p9: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notes"/>
          <p:cNvSpPr txBox="1">
            <a:spLocks noGrp="1"/>
          </p:cNvSpPr>
          <p:nvPr>
            <p:ph type="body" idx="1"/>
          </p:nvPr>
        </p:nvSpPr>
        <p:spPr>
          <a:xfrm>
            <a:off x="701040" y="4451985"/>
            <a:ext cx="5608200" cy="421770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592" name="Google Shape;592;p2: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29e0fe8745_0_118: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29e0fe8745_0_118:notes"/>
          <p:cNvSpPr txBox="1">
            <a:spLocks noGrp="1"/>
          </p:cNvSpPr>
          <p:nvPr>
            <p:ph type="body" idx="1"/>
          </p:nvPr>
        </p:nvSpPr>
        <p:spPr>
          <a:xfrm>
            <a:off x="701040" y="4451985"/>
            <a:ext cx="5608200" cy="421770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600" name="Google Shape;600;g129e0fe8745_0_118:notes"/>
          <p:cNvSpPr txBox="1">
            <a:spLocks noGrp="1"/>
          </p:cNvSpPr>
          <p:nvPr>
            <p:ph type="sldNum" idx="12"/>
          </p:nvPr>
        </p:nvSpPr>
        <p:spPr>
          <a:xfrm>
            <a:off x="3970938" y="8902343"/>
            <a:ext cx="3037800" cy="468600"/>
          </a:xfrm>
          <a:prstGeom prst="rect">
            <a:avLst/>
          </a:prstGeom>
        </p:spPr>
        <p:txBody>
          <a:bodyPr spcFirstLastPara="1" wrap="square" lIns="93600" tIns="46800" rIns="93600" bIns="468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29e0fe8745_0_66:notes"/>
          <p:cNvSpPr txBox="1">
            <a:spLocks noGrp="1"/>
          </p:cNvSpPr>
          <p:nvPr>
            <p:ph type="body" idx="1"/>
          </p:nvPr>
        </p:nvSpPr>
        <p:spPr>
          <a:xfrm>
            <a:off x="701040" y="4451985"/>
            <a:ext cx="5608200" cy="421770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606" name="Google Shape;606;g129e0fe8745_0_66: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notes"/>
          <p:cNvSpPr txBox="1">
            <a:spLocks noGrp="1"/>
          </p:cNvSpPr>
          <p:nvPr>
            <p:ph type="body" idx="1"/>
          </p:nvPr>
        </p:nvSpPr>
        <p:spPr>
          <a:xfrm>
            <a:off x="701040" y="4451985"/>
            <a:ext cx="5608320" cy="421767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615" name="Google Shape;615;p4: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notes"/>
          <p:cNvSpPr txBox="1">
            <a:spLocks noGrp="1"/>
          </p:cNvSpPr>
          <p:nvPr>
            <p:ph type="body" idx="1"/>
          </p:nvPr>
        </p:nvSpPr>
        <p:spPr>
          <a:xfrm>
            <a:off x="701040" y="4451985"/>
            <a:ext cx="5608320" cy="421767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624" name="Google Shape;624;p5: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6:notes"/>
          <p:cNvSpPr txBox="1">
            <a:spLocks noGrp="1"/>
          </p:cNvSpPr>
          <p:nvPr>
            <p:ph type="body" idx="1"/>
          </p:nvPr>
        </p:nvSpPr>
        <p:spPr>
          <a:xfrm>
            <a:off x="701040" y="4451985"/>
            <a:ext cx="5608320" cy="421767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633" name="Google Shape;633;p6: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notes"/>
          <p:cNvSpPr txBox="1">
            <a:spLocks noGrp="1"/>
          </p:cNvSpPr>
          <p:nvPr>
            <p:ph type="body" idx="1"/>
          </p:nvPr>
        </p:nvSpPr>
        <p:spPr>
          <a:xfrm>
            <a:off x="701040" y="4451985"/>
            <a:ext cx="5608320" cy="421767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642" name="Google Shape;642;p7: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8:notes"/>
          <p:cNvSpPr txBox="1">
            <a:spLocks noGrp="1"/>
          </p:cNvSpPr>
          <p:nvPr>
            <p:ph type="body" idx="1"/>
          </p:nvPr>
        </p:nvSpPr>
        <p:spPr>
          <a:xfrm>
            <a:off x="701040" y="4451985"/>
            <a:ext cx="5608320" cy="4217670"/>
          </a:xfrm>
          <a:prstGeom prst="rect">
            <a:avLst/>
          </a:prstGeom>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651" name="Google Shape;651;p8: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hoto (opt. 1)">
  <p:cSld name="Photo (opt. 1)">
    <p:spTree>
      <p:nvGrpSpPr>
        <p:cNvPr id="1" name="Shape 12"/>
        <p:cNvGrpSpPr/>
        <p:nvPr/>
      </p:nvGrpSpPr>
      <p:grpSpPr>
        <a:xfrm>
          <a:off x="0" y="0"/>
          <a:ext cx="0" cy="0"/>
          <a:chOff x="0" y="0"/>
          <a:chExt cx="0" cy="0"/>
        </a:xfrm>
      </p:grpSpPr>
      <p:sp>
        <p:nvSpPr>
          <p:cNvPr id="13" name="Google Shape;13;p11"/>
          <p:cNvSpPr>
            <a:spLocks noGrp="1"/>
          </p:cNvSpPr>
          <p:nvPr>
            <p:ph type="pic" idx="2"/>
          </p:nvPr>
        </p:nvSpPr>
        <p:spPr>
          <a:xfrm>
            <a:off x="1" y="0"/>
            <a:ext cx="14387286" cy="10287000"/>
          </a:xfrm>
          <a:prstGeom prst="rect">
            <a:avLst/>
          </a:prstGeom>
          <a:solidFill>
            <a:schemeClr val="lt2"/>
          </a:solidFill>
          <a:ln>
            <a:noFill/>
          </a:ln>
        </p:spPr>
      </p:sp>
      <p:sp>
        <p:nvSpPr>
          <p:cNvPr id="14" name="Google Shape;14;p11"/>
          <p:cNvSpPr txBox="1">
            <a:spLocks noGrp="1"/>
          </p:cNvSpPr>
          <p:nvPr>
            <p:ph type="body" idx="1"/>
          </p:nvPr>
        </p:nvSpPr>
        <p:spPr>
          <a:xfrm>
            <a:off x="12482285" y="0"/>
            <a:ext cx="5805714" cy="5802560"/>
          </a:xfrm>
          <a:prstGeom prst="rect">
            <a:avLst/>
          </a:prstGeom>
          <a:solidFill>
            <a:schemeClr val="accent1"/>
          </a:solidFill>
          <a:ln>
            <a:noFill/>
          </a:ln>
        </p:spPr>
        <p:txBody>
          <a:bodyPr spcFirstLastPara="1" wrap="square" lIns="731500" tIns="1463025" rIns="731500" bIns="731500" anchor="t" anchorCtr="0">
            <a:noAutofit/>
          </a:bodyPr>
          <a:lstStyle>
            <a:lvl1pPr marL="457200" lvl="0" indent="-228600" algn="l">
              <a:lnSpc>
                <a:spcPct val="130000"/>
              </a:lnSpc>
              <a:spcBef>
                <a:spcPts val="800"/>
              </a:spcBef>
              <a:spcAft>
                <a:spcPts val="0"/>
              </a:spcAft>
              <a:buClr>
                <a:schemeClr val="dk1"/>
              </a:buClr>
              <a:buSzPts val="4000"/>
              <a:buFont typeface="Arial"/>
              <a:buNone/>
              <a:defRPr sz="4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11"/>
          <p:cNvSpPr txBox="1">
            <a:spLocks noGrp="1"/>
          </p:cNvSpPr>
          <p:nvPr>
            <p:ph type="body" idx="3"/>
          </p:nvPr>
        </p:nvSpPr>
        <p:spPr>
          <a:xfrm>
            <a:off x="13241783" y="4527550"/>
            <a:ext cx="4210050" cy="600076"/>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chemeClr val="dk1"/>
              </a:buClr>
              <a:buSzPts val="2000"/>
              <a:buFont typeface="Arial"/>
              <a:buNone/>
              <a:defRPr sz="2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11"/>
          <p:cNvSpPr txBox="1">
            <a:spLocks noGrp="1"/>
          </p:cNvSpPr>
          <p:nvPr>
            <p:ph type="body" idx="4"/>
          </p:nvPr>
        </p:nvSpPr>
        <p:spPr>
          <a:xfrm>
            <a:off x="13223640" y="694738"/>
            <a:ext cx="4718044" cy="4436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 name="Google Shape;17;p11"/>
          <p:cNvPicPr preferRelativeResize="0"/>
          <p:nvPr/>
        </p:nvPicPr>
        <p:blipFill rotWithShape="1">
          <a:blip r:embed="rId2">
            <a:alphaModFix/>
          </a:blip>
          <a:srcRect/>
          <a:stretch/>
        </p:blipFill>
        <p:spPr>
          <a:xfrm>
            <a:off x="15433590" y="9202531"/>
            <a:ext cx="2318656" cy="3831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6480">
          <p15:clr>
            <a:srgbClr val="FBAE40"/>
          </p15:clr>
        </p15:guide>
        <p15:guide id="2" pos="78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ver">
  <p:cSld name="Blank Cover">
    <p:spTree>
      <p:nvGrpSpPr>
        <p:cNvPr id="1" name="Shape 6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3528">
          <p15:clr>
            <a:srgbClr val="FBAE40"/>
          </p15:clr>
        </p15:guide>
        <p15:guide id="2" pos="6480">
          <p15:clr>
            <a:srgbClr val="FBAE40"/>
          </p15:clr>
        </p15:guide>
        <p15:guide id="3" pos="71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am Leadership">
  <p:cSld name="Team Leadership">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914400" y="7272538"/>
            <a:ext cx="3711208" cy="333300"/>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None/>
              <a:defRPr sz="20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13"/>
          <p:cNvSpPr txBox="1">
            <a:spLocks noGrp="1"/>
          </p:cNvSpPr>
          <p:nvPr>
            <p:ph type="body" idx="2"/>
          </p:nvPr>
        </p:nvSpPr>
        <p:spPr>
          <a:xfrm>
            <a:off x="5188132" y="7272538"/>
            <a:ext cx="3711208" cy="333300"/>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None/>
              <a:defRPr sz="20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3"/>
          <p:cNvSpPr txBox="1">
            <a:spLocks noGrp="1"/>
          </p:cNvSpPr>
          <p:nvPr>
            <p:ph type="body" idx="3"/>
          </p:nvPr>
        </p:nvSpPr>
        <p:spPr>
          <a:xfrm>
            <a:off x="9461864" y="7272538"/>
            <a:ext cx="3711208" cy="333300"/>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None/>
              <a:defRPr sz="20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3"/>
          <p:cNvSpPr txBox="1">
            <a:spLocks noGrp="1"/>
          </p:cNvSpPr>
          <p:nvPr>
            <p:ph type="body" idx="4"/>
          </p:nvPr>
        </p:nvSpPr>
        <p:spPr>
          <a:xfrm>
            <a:off x="914401" y="7641729"/>
            <a:ext cx="3711208" cy="755650"/>
          </a:xfrm>
          <a:prstGeom prst="rect">
            <a:avLst/>
          </a:prstGeom>
          <a:noFill/>
          <a:ln>
            <a:noFill/>
          </a:ln>
        </p:spPr>
        <p:txBody>
          <a:bodyPr spcFirstLastPara="1" wrap="square" lIns="0" tIns="45700" rIns="91425" bIns="45700" anchor="t" anchorCtr="0">
            <a:noAutofit/>
          </a:bodyPr>
          <a:lstStyle>
            <a:lvl1pPr marL="457200" lvl="0" indent="-228600" algn="l">
              <a:spcBef>
                <a:spcPts val="320"/>
              </a:spcBef>
              <a:spcAft>
                <a:spcPts val="0"/>
              </a:spcAft>
              <a:buClr>
                <a:schemeClr val="dk2"/>
              </a:buClr>
              <a:buSzPts val="1600"/>
              <a:buNone/>
              <a:defRPr sz="16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body" idx="5"/>
          </p:nvPr>
        </p:nvSpPr>
        <p:spPr>
          <a:xfrm>
            <a:off x="5188132" y="7641729"/>
            <a:ext cx="3711208" cy="755650"/>
          </a:xfrm>
          <a:prstGeom prst="rect">
            <a:avLst/>
          </a:prstGeom>
          <a:noFill/>
          <a:ln>
            <a:noFill/>
          </a:ln>
        </p:spPr>
        <p:txBody>
          <a:bodyPr spcFirstLastPara="1" wrap="square" lIns="0" tIns="45700" rIns="91425" bIns="45700" anchor="t" anchorCtr="0">
            <a:noAutofit/>
          </a:bodyPr>
          <a:lstStyle>
            <a:lvl1pPr marL="457200" lvl="0" indent="-228600" algn="l">
              <a:spcBef>
                <a:spcPts val="320"/>
              </a:spcBef>
              <a:spcAft>
                <a:spcPts val="0"/>
              </a:spcAft>
              <a:buClr>
                <a:schemeClr val="dk2"/>
              </a:buClr>
              <a:buSzPts val="1600"/>
              <a:buNone/>
              <a:defRPr sz="16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13"/>
          <p:cNvSpPr txBox="1">
            <a:spLocks noGrp="1"/>
          </p:cNvSpPr>
          <p:nvPr>
            <p:ph type="body" idx="6"/>
          </p:nvPr>
        </p:nvSpPr>
        <p:spPr>
          <a:xfrm>
            <a:off x="9461865" y="7641729"/>
            <a:ext cx="3711207" cy="755650"/>
          </a:xfrm>
          <a:prstGeom prst="rect">
            <a:avLst/>
          </a:prstGeom>
          <a:noFill/>
          <a:ln>
            <a:noFill/>
          </a:ln>
        </p:spPr>
        <p:txBody>
          <a:bodyPr spcFirstLastPara="1" wrap="square" lIns="0" tIns="45700" rIns="91425" bIns="45700" anchor="t" anchorCtr="0">
            <a:noAutofit/>
          </a:bodyPr>
          <a:lstStyle>
            <a:lvl1pPr marL="457200" lvl="0" indent="-228600" algn="l">
              <a:spcBef>
                <a:spcPts val="320"/>
              </a:spcBef>
              <a:spcAft>
                <a:spcPts val="0"/>
              </a:spcAft>
              <a:buClr>
                <a:schemeClr val="dk2"/>
              </a:buClr>
              <a:buSzPts val="1600"/>
              <a:buNone/>
              <a:defRPr sz="16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13"/>
          <p:cNvSpPr>
            <a:spLocks noGrp="1"/>
          </p:cNvSpPr>
          <p:nvPr>
            <p:ph type="pic" idx="7"/>
          </p:nvPr>
        </p:nvSpPr>
        <p:spPr>
          <a:xfrm>
            <a:off x="914401" y="3250990"/>
            <a:ext cx="3656838" cy="3197352"/>
          </a:xfrm>
          <a:prstGeom prst="rect">
            <a:avLst/>
          </a:prstGeom>
          <a:solidFill>
            <a:schemeClr val="lt2"/>
          </a:solidFill>
          <a:ln>
            <a:noFill/>
          </a:ln>
        </p:spPr>
      </p:sp>
      <p:sp>
        <p:nvSpPr>
          <p:cNvPr id="74" name="Google Shape;74;p13"/>
          <p:cNvSpPr>
            <a:spLocks noGrp="1"/>
          </p:cNvSpPr>
          <p:nvPr>
            <p:ph type="pic" idx="8"/>
          </p:nvPr>
        </p:nvSpPr>
        <p:spPr>
          <a:xfrm>
            <a:off x="5188133" y="3250990"/>
            <a:ext cx="3656838" cy="3197352"/>
          </a:xfrm>
          <a:prstGeom prst="rect">
            <a:avLst/>
          </a:prstGeom>
          <a:solidFill>
            <a:schemeClr val="lt2"/>
          </a:solidFill>
          <a:ln>
            <a:noFill/>
          </a:ln>
        </p:spPr>
      </p:sp>
      <p:sp>
        <p:nvSpPr>
          <p:cNvPr id="75" name="Google Shape;75;p13"/>
          <p:cNvSpPr>
            <a:spLocks noGrp="1"/>
          </p:cNvSpPr>
          <p:nvPr>
            <p:ph type="pic" idx="9"/>
          </p:nvPr>
        </p:nvSpPr>
        <p:spPr>
          <a:xfrm>
            <a:off x="9461865" y="3250990"/>
            <a:ext cx="3656838" cy="3197352"/>
          </a:xfrm>
          <a:prstGeom prst="rect">
            <a:avLst/>
          </a:prstGeom>
          <a:solidFill>
            <a:schemeClr val="lt2"/>
          </a:solidFill>
          <a:ln>
            <a:noFill/>
          </a:ln>
        </p:spPr>
      </p:sp>
      <p:sp>
        <p:nvSpPr>
          <p:cNvPr id="76" name="Google Shape;76;p13"/>
          <p:cNvSpPr>
            <a:spLocks noGrp="1"/>
          </p:cNvSpPr>
          <p:nvPr>
            <p:ph type="pic" idx="13"/>
          </p:nvPr>
        </p:nvSpPr>
        <p:spPr>
          <a:xfrm>
            <a:off x="914400" y="6448342"/>
            <a:ext cx="3657600" cy="219456"/>
          </a:xfrm>
          <a:prstGeom prst="rect">
            <a:avLst/>
          </a:prstGeom>
          <a:solidFill>
            <a:schemeClr val="accent1"/>
          </a:solidFill>
          <a:ln>
            <a:noFill/>
          </a:ln>
        </p:spPr>
      </p:sp>
      <p:sp>
        <p:nvSpPr>
          <p:cNvPr id="77" name="Google Shape;77;p13"/>
          <p:cNvSpPr>
            <a:spLocks noGrp="1"/>
          </p:cNvSpPr>
          <p:nvPr>
            <p:ph type="pic" idx="14"/>
          </p:nvPr>
        </p:nvSpPr>
        <p:spPr>
          <a:xfrm>
            <a:off x="5188132" y="6448342"/>
            <a:ext cx="3657600" cy="219456"/>
          </a:xfrm>
          <a:prstGeom prst="rect">
            <a:avLst/>
          </a:prstGeom>
          <a:solidFill>
            <a:schemeClr val="accent1"/>
          </a:solidFill>
          <a:ln>
            <a:noFill/>
          </a:ln>
        </p:spPr>
      </p:sp>
      <p:sp>
        <p:nvSpPr>
          <p:cNvPr id="78" name="Google Shape;78;p13"/>
          <p:cNvSpPr>
            <a:spLocks noGrp="1"/>
          </p:cNvSpPr>
          <p:nvPr>
            <p:ph type="pic" idx="15"/>
          </p:nvPr>
        </p:nvSpPr>
        <p:spPr>
          <a:xfrm>
            <a:off x="9461864" y="6448342"/>
            <a:ext cx="3657600" cy="219456"/>
          </a:xfrm>
          <a:prstGeom prst="rect">
            <a:avLst/>
          </a:prstGeom>
          <a:solidFill>
            <a:schemeClr val="accent1"/>
          </a:solidFill>
          <a:ln>
            <a:noFill/>
          </a:ln>
        </p:spPr>
      </p:sp>
      <p:sp>
        <p:nvSpPr>
          <p:cNvPr id="79" name="Google Shape;79;p13"/>
          <p:cNvSpPr txBox="1">
            <a:spLocks noGrp="1"/>
          </p:cNvSpPr>
          <p:nvPr>
            <p:ph type="body" idx="16"/>
          </p:nvPr>
        </p:nvSpPr>
        <p:spPr>
          <a:xfrm>
            <a:off x="13735596" y="7272538"/>
            <a:ext cx="3711208" cy="333300"/>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None/>
              <a:defRPr sz="20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3"/>
          <p:cNvSpPr txBox="1">
            <a:spLocks noGrp="1"/>
          </p:cNvSpPr>
          <p:nvPr>
            <p:ph type="body" idx="17"/>
          </p:nvPr>
        </p:nvSpPr>
        <p:spPr>
          <a:xfrm>
            <a:off x="13735597" y="7641729"/>
            <a:ext cx="3711207" cy="755650"/>
          </a:xfrm>
          <a:prstGeom prst="rect">
            <a:avLst/>
          </a:prstGeom>
          <a:noFill/>
          <a:ln>
            <a:noFill/>
          </a:ln>
        </p:spPr>
        <p:txBody>
          <a:bodyPr spcFirstLastPara="1" wrap="square" lIns="0" tIns="45700" rIns="91425" bIns="45700" anchor="t" anchorCtr="0">
            <a:noAutofit/>
          </a:bodyPr>
          <a:lstStyle>
            <a:lvl1pPr marL="457200" lvl="0" indent="-228600" algn="l">
              <a:spcBef>
                <a:spcPts val="320"/>
              </a:spcBef>
              <a:spcAft>
                <a:spcPts val="0"/>
              </a:spcAft>
              <a:buClr>
                <a:schemeClr val="dk2"/>
              </a:buClr>
              <a:buSzPts val="1600"/>
              <a:buNone/>
              <a:defRPr sz="16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a:spLocks noGrp="1"/>
          </p:cNvSpPr>
          <p:nvPr>
            <p:ph type="pic" idx="18"/>
          </p:nvPr>
        </p:nvSpPr>
        <p:spPr>
          <a:xfrm>
            <a:off x="13735597" y="3250990"/>
            <a:ext cx="3656838" cy="3197352"/>
          </a:xfrm>
          <a:prstGeom prst="rect">
            <a:avLst/>
          </a:prstGeom>
          <a:solidFill>
            <a:schemeClr val="lt2"/>
          </a:solidFill>
          <a:ln>
            <a:noFill/>
          </a:ln>
        </p:spPr>
      </p:sp>
      <p:sp>
        <p:nvSpPr>
          <p:cNvPr id="82" name="Google Shape;82;p13"/>
          <p:cNvSpPr>
            <a:spLocks noGrp="1"/>
          </p:cNvSpPr>
          <p:nvPr>
            <p:ph type="pic" idx="19"/>
          </p:nvPr>
        </p:nvSpPr>
        <p:spPr>
          <a:xfrm>
            <a:off x="13735596" y="6448342"/>
            <a:ext cx="3657600" cy="219456"/>
          </a:xfrm>
          <a:prstGeom prst="rect">
            <a:avLst/>
          </a:prstGeom>
          <a:solidFill>
            <a:schemeClr val="accent1"/>
          </a:solidFill>
          <a:ln>
            <a:noFill/>
          </a:ln>
        </p:spPr>
      </p:sp>
      <p:sp>
        <p:nvSpPr>
          <p:cNvPr id="83" name="Google Shape;83;p13"/>
          <p:cNvSpPr txBox="1">
            <a:spLocks noGrp="1"/>
          </p:cNvSpPr>
          <p:nvPr>
            <p:ph type="body" idx="20"/>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3"/>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264">
          <p15:clr>
            <a:srgbClr val="FBAE40"/>
          </p15:clr>
        </p15:guide>
        <p15:guide id="2" pos="5952">
          <p15:clr>
            <a:srgbClr val="FBAE40"/>
          </p15:clr>
        </p15:guide>
        <p15:guide id="3" pos="8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4"/>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Column Text">
  <p:cSld name="1-Column Text">
    <p:spTree>
      <p:nvGrpSpPr>
        <p:cNvPr id="1" name="Shape 89"/>
        <p:cNvGrpSpPr/>
        <p:nvPr/>
      </p:nvGrpSpPr>
      <p:grpSpPr>
        <a:xfrm>
          <a:off x="0" y="0"/>
          <a:ext cx="0" cy="0"/>
          <a:chOff x="0" y="0"/>
          <a:chExt cx="0" cy="0"/>
        </a:xfrm>
      </p:grpSpPr>
      <p:sp>
        <p:nvSpPr>
          <p:cNvPr id="90" name="Google Shape;90;p25"/>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25"/>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5"/>
          <p:cNvSpPr txBox="1">
            <a:spLocks noGrp="1"/>
          </p:cNvSpPr>
          <p:nvPr>
            <p:ph type="body" idx="2"/>
          </p:nvPr>
        </p:nvSpPr>
        <p:spPr>
          <a:xfrm>
            <a:off x="914400" y="3238500"/>
            <a:ext cx="16459200" cy="6524624"/>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Clr>
                <a:schemeClr val="dk2"/>
              </a:buClr>
              <a:buSzPts val="3200"/>
              <a:buNone/>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Column Text">
  <p:cSld name="2-Column Text">
    <p:spTree>
      <p:nvGrpSpPr>
        <p:cNvPr id="1" name="Shape 93"/>
        <p:cNvGrpSpPr/>
        <p:nvPr/>
      </p:nvGrpSpPr>
      <p:grpSpPr>
        <a:xfrm>
          <a:off x="0" y="0"/>
          <a:ext cx="0" cy="0"/>
          <a:chOff x="0" y="0"/>
          <a:chExt cx="0" cy="0"/>
        </a:xfrm>
      </p:grpSpPr>
      <p:sp>
        <p:nvSpPr>
          <p:cNvPr id="94" name="Google Shape;94;p26"/>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6"/>
          <p:cNvSpPr txBox="1">
            <a:spLocks noGrp="1"/>
          </p:cNvSpPr>
          <p:nvPr>
            <p:ph type="body" idx="1"/>
          </p:nvPr>
        </p:nvSpPr>
        <p:spPr>
          <a:xfrm>
            <a:off x="914400" y="3238500"/>
            <a:ext cx="16459200" cy="6524624"/>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Clr>
                <a:schemeClr val="dk2"/>
              </a:buClr>
              <a:buSzPts val="3200"/>
              <a:buNone/>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26"/>
          <p:cNvSpPr txBox="1">
            <a:spLocks noGrp="1"/>
          </p:cNvSpPr>
          <p:nvPr>
            <p:ph type="body" idx="2"/>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Column Text &amp; Image (right)">
  <p:cSld name="2-Column Text &amp; Image (right)">
    <p:spTree>
      <p:nvGrpSpPr>
        <p:cNvPr id="1" name="Shape 97"/>
        <p:cNvGrpSpPr/>
        <p:nvPr/>
      </p:nvGrpSpPr>
      <p:grpSpPr>
        <a:xfrm>
          <a:off x="0" y="0"/>
          <a:ext cx="0" cy="0"/>
          <a:chOff x="0" y="0"/>
          <a:chExt cx="0" cy="0"/>
        </a:xfrm>
      </p:grpSpPr>
      <p:sp>
        <p:nvSpPr>
          <p:cNvPr id="98" name="Google Shape;98;p27"/>
          <p:cNvSpPr>
            <a:spLocks noGrp="1"/>
          </p:cNvSpPr>
          <p:nvPr>
            <p:ph type="pic" idx="2"/>
          </p:nvPr>
        </p:nvSpPr>
        <p:spPr>
          <a:xfrm>
            <a:off x="9372600" y="3263900"/>
            <a:ext cx="8001000" cy="6526312"/>
          </a:xfrm>
          <a:prstGeom prst="rect">
            <a:avLst/>
          </a:prstGeom>
          <a:solidFill>
            <a:schemeClr val="lt2"/>
          </a:solidFill>
          <a:ln>
            <a:noFill/>
          </a:ln>
        </p:spPr>
      </p:sp>
      <p:sp>
        <p:nvSpPr>
          <p:cNvPr id="99" name="Google Shape;99;p27"/>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27"/>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7"/>
          <p:cNvSpPr txBox="1">
            <a:spLocks noGrp="1"/>
          </p:cNvSpPr>
          <p:nvPr>
            <p:ph type="body" idx="3"/>
          </p:nvPr>
        </p:nvSpPr>
        <p:spPr>
          <a:xfrm>
            <a:off x="914400" y="3238500"/>
            <a:ext cx="8128000" cy="6524624"/>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Clr>
                <a:schemeClr val="dk2"/>
              </a:buClr>
              <a:buSzPts val="3200"/>
              <a:buNone/>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Column Text &amp; Image (left)">
  <p:cSld name="2-Column Text &amp; Image (left)">
    <p:spTree>
      <p:nvGrpSpPr>
        <p:cNvPr id="1" name="Shape 102"/>
        <p:cNvGrpSpPr/>
        <p:nvPr/>
      </p:nvGrpSpPr>
      <p:grpSpPr>
        <a:xfrm>
          <a:off x="0" y="0"/>
          <a:ext cx="0" cy="0"/>
          <a:chOff x="0" y="0"/>
          <a:chExt cx="0" cy="0"/>
        </a:xfrm>
      </p:grpSpPr>
      <p:sp>
        <p:nvSpPr>
          <p:cNvPr id="103" name="Google Shape;103;p28"/>
          <p:cNvSpPr>
            <a:spLocks noGrp="1"/>
          </p:cNvSpPr>
          <p:nvPr>
            <p:ph type="pic" idx="2"/>
          </p:nvPr>
        </p:nvSpPr>
        <p:spPr>
          <a:xfrm>
            <a:off x="928790" y="3263900"/>
            <a:ext cx="11891860" cy="6526312"/>
          </a:xfrm>
          <a:prstGeom prst="rect">
            <a:avLst/>
          </a:prstGeom>
          <a:solidFill>
            <a:schemeClr val="lt2"/>
          </a:solidFill>
          <a:ln>
            <a:noFill/>
          </a:ln>
        </p:spPr>
      </p:sp>
      <p:sp>
        <p:nvSpPr>
          <p:cNvPr id="104" name="Google Shape;104;p28"/>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28"/>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8"/>
          <p:cNvSpPr txBox="1">
            <a:spLocks noGrp="1"/>
          </p:cNvSpPr>
          <p:nvPr>
            <p:ph type="body" idx="3"/>
          </p:nvPr>
        </p:nvSpPr>
        <p:spPr>
          <a:xfrm>
            <a:off x="13144500" y="3257550"/>
            <a:ext cx="4229100" cy="6524624"/>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Clr>
                <a:schemeClr val="dk2"/>
              </a:buClr>
              <a:buSzPts val="3200"/>
              <a:buNone/>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 Image &amp; Title">
  <p:cSld name="1 Image &amp; Title">
    <p:spTree>
      <p:nvGrpSpPr>
        <p:cNvPr id="1" name="Shape 107"/>
        <p:cNvGrpSpPr/>
        <p:nvPr/>
      </p:nvGrpSpPr>
      <p:grpSpPr>
        <a:xfrm>
          <a:off x="0" y="0"/>
          <a:ext cx="0" cy="0"/>
          <a:chOff x="0" y="0"/>
          <a:chExt cx="0" cy="0"/>
        </a:xfrm>
      </p:grpSpPr>
      <p:sp>
        <p:nvSpPr>
          <p:cNvPr id="108" name="Google Shape;108;p29"/>
          <p:cNvSpPr>
            <a:spLocks noGrp="1"/>
          </p:cNvSpPr>
          <p:nvPr>
            <p:ph type="pic" idx="2"/>
          </p:nvPr>
        </p:nvSpPr>
        <p:spPr>
          <a:xfrm>
            <a:off x="914400" y="3238500"/>
            <a:ext cx="16459200" cy="6551712"/>
          </a:xfrm>
          <a:prstGeom prst="rect">
            <a:avLst/>
          </a:prstGeom>
          <a:solidFill>
            <a:schemeClr val="lt2"/>
          </a:solidFill>
          <a:ln>
            <a:noFill/>
          </a:ln>
        </p:spPr>
      </p:sp>
      <p:sp>
        <p:nvSpPr>
          <p:cNvPr id="109" name="Google Shape;109;p29"/>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9"/>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111"/>
        <p:cNvGrpSpPr/>
        <p:nvPr/>
      </p:nvGrpSpPr>
      <p:grpSpPr>
        <a:xfrm>
          <a:off x="0" y="0"/>
          <a:ext cx="0" cy="0"/>
          <a:chOff x="0" y="0"/>
          <a:chExt cx="0" cy="0"/>
        </a:xfrm>
      </p:grpSpPr>
      <p:sp>
        <p:nvSpPr>
          <p:cNvPr id="112" name="Google Shape;112;p30"/>
          <p:cNvSpPr>
            <a:spLocks noGrp="1"/>
          </p:cNvSpPr>
          <p:nvPr>
            <p:ph type="pic" idx="2"/>
          </p:nvPr>
        </p:nvSpPr>
        <p:spPr>
          <a:xfrm>
            <a:off x="914400" y="3263900"/>
            <a:ext cx="8202930" cy="6526312"/>
          </a:xfrm>
          <a:prstGeom prst="rect">
            <a:avLst/>
          </a:prstGeom>
          <a:solidFill>
            <a:schemeClr val="lt2"/>
          </a:solidFill>
          <a:ln>
            <a:noFill/>
          </a:ln>
        </p:spPr>
      </p:sp>
      <p:sp>
        <p:nvSpPr>
          <p:cNvPr id="113" name="Google Shape;113;p30"/>
          <p:cNvSpPr>
            <a:spLocks noGrp="1"/>
          </p:cNvSpPr>
          <p:nvPr>
            <p:ph type="pic" idx="3"/>
          </p:nvPr>
        </p:nvSpPr>
        <p:spPr>
          <a:xfrm>
            <a:off x="9227820" y="3263900"/>
            <a:ext cx="8145780" cy="6526312"/>
          </a:xfrm>
          <a:prstGeom prst="rect">
            <a:avLst/>
          </a:prstGeom>
          <a:solidFill>
            <a:schemeClr val="lt2"/>
          </a:solidFill>
          <a:ln>
            <a:noFill/>
          </a:ln>
        </p:spPr>
      </p:sp>
      <p:sp>
        <p:nvSpPr>
          <p:cNvPr id="114" name="Google Shape;114;p30"/>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30"/>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ility Sequence 1">
  <p:cSld name="Agility Sequence 1">
    <p:spTree>
      <p:nvGrpSpPr>
        <p:cNvPr id="1" name="Shape 18"/>
        <p:cNvGrpSpPr/>
        <p:nvPr/>
      </p:nvGrpSpPr>
      <p:grpSpPr>
        <a:xfrm>
          <a:off x="0" y="0"/>
          <a:ext cx="0" cy="0"/>
          <a:chOff x="0" y="0"/>
          <a:chExt cx="0" cy="0"/>
        </a:xfrm>
      </p:grpSpPr>
      <p:pic>
        <p:nvPicPr>
          <p:cNvPr id="19" name="Google Shape;19;p14"/>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20" name="Google Shape;20;p14"/>
          <p:cNvSpPr txBox="1">
            <a:spLocks noGrp="1"/>
          </p:cNvSpPr>
          <p:nvPr>
            <p:ph type="body" idx="1"/>
          </p:nvPr>
        </p:nvSpPr>
        <p:spPr>
          <a:xfrm>
            <a:off x="12482285" y="0"/>
            <a:ext cx="5805714" cy="5802560"/>
          </a:xfrm>
          <a:prstGeom prst="rect">
            <a:avLst/>
          </a:prstGeom>
          <a:solidFill>
            <a:schemeClr val="accent1"/>
          </a:solidFill>
          <a:ln>
            <a:noFill/>
          </a:ln>
        </p:spPr>
        <p:txBody>
          <a:bodyPr spcFirstLastPara="1" wrap="square" lIns="731500" tIns="1463025" rIns="731500" bIns="731500" anchor="t" anchorCtr="0">
            <a:noAutofit/>
          </a:bodyPr>
          <a:lstStyle>
            <a:lvl1pPr marL="457200" lvl="0" indent="-228600" algn="l">
              <a:lnSpc>
                <a:spcPct val="130000"/>
              </a:lnSpc>
              <a:spcBef>
                <a:spcPts val="800"/>
              </a:spcBef>
              <a:spcAft>
                <a:spcPts val="0"/>
              </a:spcAft>
              <a:buClr>
                <a:schemeClr val="dk1"/>
              </a:buClr>
              <a:buSzPts val="4000"/>
              <a:buFont typeface="Arial"/>
              <a:buNone/>
              <a:defRPr sz="4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14"/>
          <p:cNvSpPr txBox="1">
            <a:spLocks noGrp="1"/>
          </p:cNvSpPr>
          <p:nvPr>
            <p:ph type="body" idx="2"/>
          </p:nvPr>
        </p:nvSpPr>
        <p:spPr>
          <a:xfrm>
            <a:off x="13241783" y="4470400"/>
            <a:ext cx="4210050" cy="600076"/>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chemeClr val="dk1"/>
              </a:buClr>
              <a:buSzPts val="2000"/>
              <a:buFont typeface="Arial"/>
              <a:buNone/>
              <a:defRPr sz="2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4"/>
          <p:cNvSpPr txBox="1">
            <a:spLocks noGrp="1"/>
          </p:cNvSpPr>
          <p:nvPr>
            <p:ph type="body" idx="3"/>
          </p:nvPr>
        </p:nvSpPr>
        <p:spPr>
          <a:xfrm>
            <a:off x="13223640" y="751888"/>
            <a:ext cx="4718044" cy="4436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3240">
          <p15:clr>
            <a:srgbClr val="FBAE40"/>
          </p15:clr>
        </p15:guide>
        <p15:guide id="2" pos="78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116"/>
        <p:cNvGrpSpPr/>
        <p:nvPr/>
      </p:nvGrpSpPr>
      <p:grpSpPr>
        <a:xfrm>
          <a:off x="0" y="0"/>
          <a:ext cx="0" cy="0"/>
          <a:chOff x="0" y="0"/>
          <a:chExt cx="0" cy="0"/>
        </a:xfrm>
      </p:grpSpPr>
      <p:sp>
        <p:nvSpPr>
          <p:cNvPr id="117" name="Google Shape;117;p31"/>
          <p:cNvSpPr>
            <a:spLocks noGrp="1"/>
          </p:cNvSpPr>
          <p:nvPr>
            <p:ph type="pic" idx="2"/>
          </p:nvPr>
        </p:nvSpPr>
        <p:spPr>
          <a:xfrm>
            <a:off x="928370" y="3263900"/>
            <a:ext cx="5399314" cy="6526312"/>
          </a:xfrm>
          <a:prstGeom prst="rect">
            <a:avLst/>
          </a:prstGeom>
          <a:solidFill>
            <a:schemeClr val="lt2"/>
          </a:solidFill>
          <a:ln>
            <a:noFill/>
          </a:ln>
        </p:spPr>
      </p:sp>
      <p:sp>
        <p:nvSpPr>
          <p:cNvPr id="118" name="Google Shape;118;p31"/>
          <p:cNvSpPr>
            <a:spLocks noGrp="1"/>
          </p:cNvSpPr>
          <p:nvPr>
            <p:ph type="pic" idx="3"/>
          </p:nvPr>
        </p:nvSpPr>
        <p:spPr>
          <a:xfrm>
            <a:off x="6437358" y="3263900"/>
            <a:ext cx="5413284" cy="6526312"/>
          </a:xfrm>
          <a:prstGeom prst="rect">
            <a:avLst/>
          </a:prstGeom>
          <a:solidFill>
            <a:schemeClr val="lt2"/>
          </a:solidFill>
          <a:ln>
            <a:noFill/>
          </a:ln>
        </p:spPr>
      </p:sp>
      <p:sp>
        <p:nvSpPr>
          <p:cNvPr id="119" name="Google Shape;119;p31"/>
          <p:cNvSpPr>
            <a:spLocks noGrp="1"/>
          </p:cNvSpPr>
          <p:nvPr>
            <p:ph type="pic" idx="4"/>
          </p:nvPr>
        </p:nvSpPr>
        <p:spPr>
          <a:xfrm>
            <a:off x="11946346" y="3263900"/>
            <a:ext cx="5413284" cy="6526312"/>
          </a:xfrm>
          <a:prstGeom prst="rect">
            <a:avLst/>
          </a:prstGeom>
          <a:solidFill>
            <a:schemeClr val="lt2"/>
          </a:solidFill>
          <a:ln>
            <a:noFill/>
          </a:ln>
        </p:spPr>
      </p:sp>
      <p:sp>
        <p:nvSpPr>
          <p:cNvPr id="120" name="Google Shape;120;p31"/>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31"/>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 Images - Collage Style (left)">
  <p:cSld name="3 Images - Collage Style (left)">
    <p:spTree>
      <p:nvGrpSpPr>
        <p:cNvPr id="1" name="Shape 122"/>
        <p:cNvGrpSpPr/>
        <p:nvPr/>
      </p:nvGrpSpPr>
      <p:grpSpPr>
        <a:xfrm>
          <a:off x="0" y="0"/>
          <a:ext cx="0" cy="0"/>
          <a:chOff x="0" y="0"/>
          <a:chExt cx="0" cy="0"/>
        </a:xfrm>
      </p:grpSpPr>
      <p:sp>
        <p:nvSpPr>
          <p:cNvPr id="123" name="Google Shape;123;p32"/>
          <p:cNvSpPr>
            <a:spLocks noGrp="1"/>
          </p:cNvSpPr>
          <p:nvPr>
            <p:ph type="pic" idx="2"/>
          </p:nvPr>
        </p:nvSpPr>
        <p:spPr>
          <a:xfrm>
            <a:off x="928370" y="3263900"/>
            <a:ext cx="5399314" cy="2470150"/>
          </a:xfrm>
          <a:prstGeom prst="rect">
            <a:avLst/>
          </a:prstGeom>
          <a:solidFill>
            <a:schemeClr val="lt2"/>
          </a:solidFill>
          <a:ln>
            <a:noFill/>
          </a:ln>
        </p:spPr>
      </p:sp>
      <p:sp>
        <p:nvSpPr>
          <p:cNvPr id="124" name="Google Shape;124;p32"/>
          <p:cNvSpPr>
            <a:spLocks noGrp="1"/>
          </p:cNvSpPr>
          <p:nvPr>
            <p:ph type="pic" idx="3"/>
          </p:nvPr>
        </p:nvSpPr>
        <p:spPr>
          <a:xfrm>
            <a:off x="914399" y="5848350"/>
            <a:ext cx="5422810" cy="3941862"/>
          </a:xfrm>
          <a:prstGeom prst="rect">
            <a:avLst/>
          </a:prstGeom>
          <a:solidFill>
            <a:schemeClr val="lt2"/>
          </a:solidFill>
          <a:ln>
            <a:noFill/>
          </a:ln>
        </p:spPr>
      </p:sp>
      <p:sp>
        <p:nvSpPr>
          <p:cNvPr id="125" name="Google Shape;125;p32"/>
          <p:cNvSpPr>
            <a:spLocks noGrp="1"/>
          </p:cNvSpPr>
          <p:nvPr>
            <p:ph type="pic" idx="4"/>
          </p:nvPr>
        </p:nvSpPr>
        <p:spPr>
          <a:xfrm>
            <a:off x="6448424" y="3263900"/>
            <a:ext cx="10911206" cy="6526312"/>
          </a:xfrm>
          <a:prstGeom prst="rect">
            <a:avLst/>
          </a:prstGeom>
          <a:solidFill>
            <a:schemeClr val="lt2"/>
          </a:solidFill>
          <a:ln>
            <a:noFill/>
          </a:ln>
        </p:spPr>
      </p:sp>
      <p:sp>
        <p:nvSpPr>
          <p:cNvPr id="126" name="Google Shape;126;p32"/>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32"/>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Images - Collage Style (right)">
  <p:cSld name="3 Images - Collage Style (right)">
    <p:spTree>
      <p:nvGrpSpPr>
        <p:cNvPr id="1" name="Shape 128"/>
        <p:cNvGrpSpPr/>
        <p:nvPr/>
      </p:nvGrpSpPr>
      <p:grpSpPr>
        <a:xfrm>
          <a:off x="0" y="0"/>
          <a:ext cx="0" cy="0"/>
          <a:chOff x="0" y="0"/>
          <a:chExt cx="0" cy="0"/>
        </a:xfrm>
      </p:grpSpPr>
      <p:sp>
        <p:nvSpPr>
          <p:cNvPr id="129" name="Google Shape;129;p33"/>
          <p:cNvSpPr>
            <a:spLocks noGrp="1"/>
          </p:cNvSpPr>
          <p:nvPr>
            <p:ph type="pic" idx="2"/>
          </p:nvPr>
        </p:nvSpPr>
        <p:spPr>
          <a:xfrm>
            <a:off x="11950247" y="3263900"/>
            <a:ext cx="5399314" cy="2470150"/>
          </a:xfrm>
          <a:prstGeom prst="rect">
            <a:avLst/>
          </a:prstGeom>
          <a:solidFill>
            <a:schemeClr val="lt2"/>
          </a:solidFill>
          <a:ln>
            <a:noFill/>
          </a:ln>
        </p:spPr>
      </p:sp>
      <p:sp>
        <p:nvSpPr>
          <p:cNvPr id="130" name="Google Shape;130;p33"/>
          <p:cNvSpPr>
            <a:spLocks noGrp="1"/>
          </p:cNvSpPr>
          <p:nvPr>
            <p:ph type="pic" idx="3"/>
          </p:nvPr>
        </p:nvSpPr>
        <p:spPr>
          <a:xfrm>
            <a:off x="11936276" y="5848350"/>
            <a:ext cx="5422810" cy="3941862"/>
          </a:xfrm>
          <a:prstGeom prst="rect">
            <a:avLst/>
          </a:prstGeom>
          <a:solidFill>
            <a:schemeClr val="lt2"/>
          </a:solidFill>
          <a:ln>
            <a:noFill/>
          </a:ln>
        </p:spPr>
      </p:sp>
      <p:sp>
        <p:nvSpPr>
          <p:cNvPr id="131" name="Google Shape;131;p33"/>
          <p:cNvSpPr>
            <a:spLocks noGrp="1"/>
          </p:cNvSpPr>
          <p:nvPr>
            <p:ph type="pic" idx="4"/>
          </p:nvPr>
        </p:nvSpPr>
        <p:spPr>
          <a:xfrm>
            <a:off x="914400" y="3263900"/>
            <a:ext cx="10911206" cy="6526312"/>
          </a:xfrm>
          <a:prstGeom prst="rect">
            <a:avLst/>
          </a:prstGeom>
          <a:solidFill>
            <a:schemeClr val="lt2"/>
          </a:solidFill>
          <a:ln>
            <a:noFill/>
          </a:ln>
        </p:spPr>
      </p:sp>
      <p:sp>
        <p:nvSpPr>
          <p:cNvPr id="132" name="Google Shape;132;p33"/>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33"/>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esume with quote">
  <p:cSld name="Resume with quote">
    <p:spTree>
      <p:nvGrpSpPr>
        <p:cNvPr id="1" name="Shape 134"/>
        <p:cNvGrpSpPr/>
        <p:nvPr/>
      </p:nvGrpSpPr>
      <p:grpSpPr>
        <a:xfrm>
          <a:off x="0" y="0"/>
          <a:ext cx="0" cy="0"/>
          <a:chOff x="0" y="0"/>
          <a:chExt cx="0" cy="0"/>
        </a:xfrm>
      </p:grpSpPr>
      <p:sp>
        <p:nvSpPr>
          <p:cNvPr id="135" name="Google Shape;135;p34"/>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34"/>
          <p:cNvSpPr>
            <a:spLocks noGrp="1"/>
          </p:cNvSpPr>
          <p:nvPr>
            <p:ph type="pic" idx="2"/>
          </p:nvPr>
        </p:nvSpPr>
        <p:spPr>
          <a:xfrm>
            <a:off x="918414" y="1486281"/>
            <a:ext cx="1828800" cy="1695749"/>
          </a:xfrm>
          <a:prstGeom prst="rect">
            <a:avLst/>
          </a:prstGeom>
          <a:solidFill>
            <a:schemeClr val="lt2"/>
          </a:solidFill>
          <a:ln>
            <a:noFill/>
          </a:ln>
        </p:spPr>
      </p:sp>
      <p:sp>
        <p:nvSpPr>
          <p:cNvPr id="137" name="Google Shape;137;p34"/>
          <p:cNvSpPr txBox="1">
            <a:spLocks noGrp="1"/>
          </p:cNvSpPr>
          <p:nvPr>
            <p:ph type="body" idx="3"/>
          </p:nvPr>
        </p:nvSpPr>
        <p:spPr>
          <a:xfrm>
            <a:off x="3132757" y="1475355"/>
            <a:ext cx="6239844" cy="183469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20"/>
              </a:spcBef>
              <a:spcAft>
                <a:spcPts val="0"/>
              </a:spcAft>
              <a:buClr>
                <a:schemeClr val="dk1"/>
              </a:buClr>
              <a:buSzPts val="3600"/>
              <a:buNone/>
              <a:defRPr sz="3600" b="1">
                <a:solidFill>
                  <a:schemeClr val="dk1"/>
                </a:solidFill>
                <a:latin typeface="Arial"/>
                <a:ea typeface="Arial"/>
                <a:cs typeface="Arial"/>
                <a:sym typeface="Arial"/>
              </a:defRPr>
            </a:lvl1pPr>
            <a:lvl2pPr marL="914400" lvl="1" indent="-228600" algn="l">
              <a:spcBef>
                <a:spcPts val="640"/>
              </a:spcBef>
              <a:spcAft>
                <a:spcPts val="0"/>
              </a:spcAft>
              <a:buClr>
                <a:schemeClr val="dk2"/>
              </a:buClr>
              <a:buSzPts val="2560"/>
              <a:buNone/>
              <a:defRPr sz="3200" b="0">
                <a:solidFill>
                  <a:schemeClr val="dk2"/>
                </a:solidFill>
                <a:latin typeface="Arial"/>
                <a:ea typeface="Arial"/>
                <a:cs typeface="Arial"/>
                <a:sym typeface="Aria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34"/>
          <p:cNvSpPr txBox="1">
            <a:spLocks noGrp="1"/>
          </p:cNvSpPr>
          <p:nvPr>
            <p:ph type="body" idx="4"/>
          </p:nvPr>
        </p:nvSpPr>
        <p:spPr>
          <a:xfrm>
            <a:off x="14155058" y="5794784"/>
            <a:ext cx="3409949" cy="3996916"/>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480"/>
              </a:spcBef>
              <a:spcAft>
                <a:spcPts val="0"/>
              </a:spcAft>
              <a:buClr>
                <a:schemeClr val="dk1"/>
              </a:buClr>
              <a:buSzPts val="2400"/>
              <a:buFont typeface="Noto Sans Symbols"/>
              <a:buNone/>
              <a:defRPr sz="2400" b="0">
                <a:solidFill>
                  <a:schemeClr val="dk1"/>
                </a:solidFill>
                <a:latin typeface="Arial"/>
                <a:ea typeface="Arial"/>
                <a:cs typeface="Arial"/>
                <a:sym typeface="Arial"/>
              </a:defRPr>
            </a:lvl1pPr>
            <a:lvl2pPr marL="914400" lvl="1" indent="-355600" algn="l">
              <a:spcBef>
                <a:spcPts val="400"/>
              </a:spcBef>
              <a:spcAft>
                <a:spcPts val="0"/>
              </a:spcAft>
              <a:buClr>
                <a:schemeClr val="dk2"/>
              </a:buClr>
              <a:buSzPts val="2000"/>
              <a:buFont typeface="Arial"/>
              <a:buChar char="―"/>
              <a:defRPr sz="2000" b="0" i="1">
                <a:solidFill>
                  <a:schemeClr val="dk2"/>
                </a:solidFill>
                <a:latin typeface="Arial"/>
                <a:ea typeface="Arial"/>
                <a:cs typeface="Arial"/>
                <a:sym typeface="Aria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34"/>
          <p:cNvSpPr/>
          <p:nvPr/>
        </p:nvSpPr>
        <p:spPr>
          <a:xfrm>
            <a:off x="14346466" y="3649866"/>
            <a:ext cx="537029" cy="537029"/>
          </a:xfrm>
          <a:prstGeom prst="rect">
            <a:avLst/>
          </a:prstGeom>
          <a:solidFill>
            <a:schemeClr val="accent1"/>
          </a:solidFill>
          <a:ln>
            <a:noFill/>
          </a:ln>
        </p:spPr>
        <p:txBody>
          <a:bodyPr spcFirstLastPara="1" wrap="square" lIns="0" tIns="502900" rIns="0" bIns="0" anchor="ctr" anchorCtr="0">
            <a:noAutofit/>
          </a:bodyPr>
          <a:lstStyle/>
          <a:p>
            <a:pPr marL="0" marR="0" lvl="0" indent="0" algn="ctr" rtl="0">
              <a:spcBef>
                <a:spcPts val="0"/>
              </a:spcBef>
              <a:spcAft>
                <a:spcPts val="0"/>
              </a:spcAft>
              <a:buNone/>
            </a:pPr>
            <a:r>
              <a:rPr lang="en-US" sz="9600">
                <a:solidFill>
                  <a:schemeClr val="lt1"/>
                </a:solidFill>
                <a:latin typeface="Arial"/>
                <a:ea typeface="Arial"/>
                <a:cs typeface="Arial"/>
                <a:sym typeface="Arial"/>
              </a:rPr>
              <a:t>“</a:t>
            </a:r>
            <a:endParaRPr/>
          </a:p>
        </p:txBody>
      </p:sp>
      <p:cxnSp>
        <p:nvCxnSpPr>
          <p:cNvPr id="140" name="Google Shape;140;p34"/>
          <p:cNvCxnSpPr/>
          <p:nvPr/>
        </p:nvCxnSpPr>
        <p:spPr>
          <a:xfrm>
            <a:off x="14614980" y="4457586"/>
            <a:ext cx="0" cy="1097280"/>
          </a:xfrm>
          <a:prstGeom prst="straightConnector1">
            <a:avLst/>
          </a:prstGeom>
          <a:noFill/>
          <a:ln w="9525" cap="flat" cmpd="sng">
            <a:solidFill>
              <a:schemeClr val="dk1"/>
            </a:solidFill>
            <a:prstDash val="solid"/>
            <a:round/>
            <a:headEnd type="none" w="sm" len="sm"/>
            <a:tailEnd type="none" w="sm" len="sm"/>
          </a:ln>
        </p:spPr>
      </p:cxnSp>
      <p:sp>
        <p:nvSpPr>
          <p:cNvPr id="141" name="Google Shape;141;p34"/>
          <p:cNvSpPr>
            <a:spLocks noGrp="1"/>
          </p:cNvSpPr>
          <p:nvPr>
            <p:ph type="pic" idx="5"/>
          </p:nvPr>
        </p:nvSpPr>
        <p:spPr>
          <a:xfrm>
            <a:off x="4452730" y="3657600"/>
            <a:ext cx="9206112" cy="6134100"/>
          </a:xfrm>
          <a:prstGeom prst="rect">
            <a:avLst/>
          </a:prstGeom>
          <a:solidFill>
            <a:schemeClr val="lt2"/>
          </a:solidFill>
          <a:ln>
            <a:noFill/>
          </a:ln>
        </p:spPr>
      </p:sp>
      <p:sp>
        <p:nvSpPr>
          <p:cNvPr id="142" name="Google Shape;142;p34"/>
          <p:cNvSpPr>
            <a:spLocks noGrp="1"/>
          </p:cNvSpPr>
          <p:nvPr>
            <p:ph type="pic" idx="6"/>
          </p:nvPr>
        </p:nvSpPr>
        <p:spPr>
          <a:xfrm>
            <a:off x="0" y="3657600"/>
            <a:ext cx="4306957" cy="6134099"/>
          </a:xfrm>
          <a:prstGeom prst="rect">
            <a:avLst/>
          </a:prstGeom>
          <a:solidFill>
            <a:schemeClr val="lt2"/>
          </a:solidFill>
          <a:ln>
            <a:noFill/>
          </a:ln>
        </p:spPr>
      </p:sp>
      <p:sp>
        <p:nvSpPr>
          <p:cNvPr id="143" name="Google Shape;143;p34"/>
          <p:cNvSpPr txBox="1">
            <a:spLocks noGrp="1"/>
          </p:cNvSpPr>
          <p:nvPr>
            <p:ph type="body" idx="7"/>
          </p:nvPr>
        </p:nvSpPr>
        <p:spPr>
          <a:xfrm>
            <a:off x="4453488" y="9223827"/>
            <a:ext cx="9205353" cy="567873"/>
          </a:xfrm>
          <a:prstGeom prst="rect">
            <a:avLst/>
          </a:prstGeom>
          <a:noFill/>
          <a:ln>
            <a:noFill/>
          </a:ln>
        </p:spPr>
        <p:txBody>
          <a:bodyPr spcFirstLastPara="1" wrap="square" lIns="182875" tIns="274300" rIns="274300" bIns="274300" anchor="ctr" anchorCtr="0">
            <a:noAutofit/>
          </a:bodyPr>
          <a:lstStyle>
            <a:lvl1pPr marL="457200" lvl="0" indent="-228600" algn="l">
              <a:lnSpc>
                <a:spcPct val="100000"/>
              </a:lnSpc>
              <a:spcBef>
                <a:spcPts val="280"/>
              </a:spcBef>
              <a:spcAft>
                <a:spcPts val="0"/>
              </a:spcAft>
              <a:buClr>
                <a:schemeClr val="lt1"/>
              </a:buClr>
              <a:buSzPts val="1400"/>
              <a:buNone/>
              <a:defRPr sz="1400" b="1" cap="none">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34"/>
          <p:cNvSpPr txBox="1">
            <a:spLocks noGrp="1"/>
          </p:cNvSpPr>
          <p:nvPr>
            <p:ph type="body" idx="8"/>
          </p:nvPr>
        </p:nvSpPr>
        <p:spPr>
          <a:xfrm>
            <a:off x="11403" y="9223827"/>
            <a:ext cx="4324174" cy="567873"/>
          </a:xfrm>
          <a:prstGeom prst="rect">
            <a:avLst/>
          </a:prstGeom>
          <a:noFill/>
          <a:ln>
            <a:noFill/>
          </a:ln>
        </p:spPr>
        <p:txBody>
          <a:bodyPr spcFirstLastPara="1" wrap="square" lIns="182875" tIns="274300" rIns="274300" bIns="274300" anchor="ctr" anchorCtr="0">
            <a:noAutofit/>
          </a:bodyPr>
          <a:lstStyle>
            <a:lvl1pPr marL="457200" lvl="0" indent="-228600" algn="l">
              <a:lnSpc>
                <a:spcPct val="100000"/>
              </a:lnSpc>
              <a:spcBef>
                <a:spcPts val="280"/>
              </a:spcBef>
              <a:spcAft>
                <a:spcPts val="0"/>
              </a:spcAft>
              <a:buClr>
                <a:schemeClr val="lt1"/>
              </a:buClr>
              <a:buSzPts val="1400"/>
              <a:buNone/>
              <a:defRPr sz="1400" b="1" cap="none">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34"/>
          <p:cNvSpPr/>
          <p:nvPr/>
        </p:nvSpPr>
        <p:spPr>
          <a:xfrm>
            <a:off x="918414" y="3182031"/>
            <a:ext cx="1828800" cy="12801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8352">
          <p15:clr>
            <a:srgbClr val="FBAE40"/>
          </p15:clr>
        </p15:guide>
        <p15:guide id="3" pos="8544">
          <p15:clr>
            <a:srgbClr val="FBAE40"/>
          </p15:clr>
        </p15:guide>
        <p15:guide id="4" pos="7824">
          <p15:clr>
            <a:srgbClr val="FBAE40"/>
          </p15:clr>
        </p15:guide>
        <p15:guide id="5" orient="horz" pos="32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esume with list">
  <p:cSld name="Resume with list">
    <p:spTree>
      <p:nvGrpSpPr>
        <p:cNvPr id="1" name="Shape 146"/>
        <p:cNvGrpSpPr/>
        <p:nvPr/>
      </p:nvGrpSpPr>
      <p:grpSpPr>
        <a:xfrm>
          <a:off x="0" y="0"/>
          <a:ext cx="0" cy="0"/>
          <a:chOff x="0" y="0"/>
          <a:chExt cx="0" cy="0"/>
        </a:xfrm>
      </p:grpSpPr>
      <p:sp>
        <p:nvSpPr>
          <p:cNvPr id="147" name="Google Shape;147;p35"/>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35"/>
          <p:cNvSpPr txBox="1">
            <a:spLocks noGrp="1"/>
          </p:cNvSpPr>
          <p:nvPr>
            <p:ph type="body" idx="2"/>
          </p:nvPr>
        </p:nvSpPr>
        <p:spPr>
          <a:xfrm>
            <a:off x="3132757" y="1475355"/>
            <a:ext cx="6239844" cy="183469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20"/>
              </a:spcBef>
              <a:spcAft>
                <a:spcPts val="0"/>
              </a:spcAft>
              <a:buClr>
                <a:schemeClr val="dk1"/>
              </a:buClr>
              <a:buSzPts val="3600"/>
              <a:buNone/>
              <a:defRPr sz="3600" b="1">
                <a:solidFill>
                  <a:schemeClr val="dk1"/>
                </a:solidFill>
                <a:latin typeface="Arial"/>
                <a:ea typeface="Arial"/>
                <a:cs typeface="Arial"/>
                <a:sym typeface="Arial"/>
              </a:defRPr>
            </a:lvl1pPr>
            <a:lvl2pPr marL="914400" lvl="1" indent="-228600" algn="l">
              <a:spcBef>
                <a:spcPts val="640"/>
              </a:spcBef>
              <a:spcAft>
                <a:spcPts val="0"/>
              </a:spcAft>
              <a:buClr>
                <a:schemeClr val="dk2"/>
              </a:buClr>
              <a:buSzPts val="2560"/>
              <a:buNone/>
              <a:defRPr sz="3200" b="0">
                <a:solidFill>
                  <a:schemeClr val="dk2"/>
                </a:solidFill>
                <a:latin typeface="Arial"/>
                <a:ea typeface="Arial"/>
                <a:cs typeface="Arial"/>
                <a:sym typeface="Aria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35"/>
          <p:cNvSpPr>
            <a:spLocks noGrp="1"/>
          </p:cNvSpPr>
          <p:nvPr>
            <p:ph type="pic" idx="3"/>
          </p:nvPr>
        </p:nvSpPr>
        <p:spPr>
          <a:xfrm>
            <a:off x="4452730" y="3657600"/>
            <a:ext cx="9206112" cy="6134100"/>
          </a:xfrm>
          <a:prstGeom prst="rect">
            <a:avLst/>
          </a:prstGeom>
          <a:solidFill>
            <a:schemeClr val="lt2"/>
          </a:solidFill>
          <a:ln>
            <a:noFill/>
          </a:ln>
        </p:spPr>
      </p:sp>
      <p:sp>
        <p:nvSpPr>
          <p:cNvPr id="150" name="Google Shape;150;p35"/>
          <p:cNvSpPr>
            <a:spLocks noGrp="1"/>
          </p:cNvSpPr>
          <p:nvPr>
            <p:ph type="pic" idx="4"/>
          </p:nvPr>
        </p:nvSpPr>
        <p:spPr>
          <a:xfrm>
            <a:off x="0" y="3657600"/>
            <a:ext cx="4306957" cy="6134099"/>
          </a:xfrm>
          <a:prstGeom prst="rect">
            <a:avLst/>
          </a:prstGeom>
          <a:solidFill>
            <a:schemeClr val="lt2"/>
          </a:solidFill>
          <a:ln>
            <a:noFill/>
          </a:ln>
        </p:spPr>
      </p:sp>
      <p:sp>
        <p:nvSpPr>
          <p:cNvPr id="151" name="Google Shape;151;p35"/>
          <p:cNvSpPr txBox="1">
            <a:spLocks noGrp="1"/>
          </p:cNvSpPr>
          <p:nvPr>
            <p:ph type="body" idx="5"/>
          </p:nvPr>
        </p:nvSpPr>
        <p:spPr>
          <a:xfrm>
            <a:off x="4453488" y="9223827"/>
            <a:ext cx="9205353" cy="567873"/>
          </a:xfrm>
          <a:prstGeom prst="rect">
            <a:avLst/>
          </a:prstGeom>
          <a:noFill/>
          <a:ln>
            <a:noFill/>
          </a:ln>
        </p:spPr>
        <p:txBody>
          <a:bodyPr spcFirstLastPara="1" wrap="square" lIns="182875" tIns="274300" rIns="274300" bIns="274300" anchor="ctr" anchorCtr="0">
            <a:noAutofit/>
          </a:bodyPr>
          <a:lstStyle>
            <a:lvl1pPr marL="457200" lvl="0" indent="-228600" algn="l">
              <a:lnSpc>
                <a:spcPct val="100000"/>
              </a:lnSpc>
              <a:spcBef>
                <a:spcPts val="280"/>
              </a:spcBef>
              <a:spcAft>
                <a:spcPts val="0"/>
              </a:spcAft>
              <a:buClr>
                <a:schemeClr val="lt1"/>
              </a:buClr>
              <a:buSzPts val="1400"/>
              <a:buNone/>
              <a:defRPr sz="1400" b="1" cap="none">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35"/>
          <p:cNvSpPr txBox="1">
            <a:spLocks noGrp="1"/>
          </p:cNvSpPr>
          <p:nvPr>
            <p:ph type="body" idx="6"/>
          </p:nvPr>
        </p:nvSpPr>
        <p:spPr>
          <a:xfrm>
            <a:off x="11403" y="9223827"/>
            <a:ext cx="4324174" cy="567873"/>
          </a:xfrm>
          <a:prstGeom prst="rect">
            <a:avLst/>
          </a:prstGeom>
          <a:noFill/>
          <a:ln>
            <a:noFill/>
          </a:ln>
        </p:spPr>
        <p:txBody>
          <a:bodyPr spcFirstLastPara="1" wrap="square" lIns="182875" tIns="274300" rIns="274300" bIns="274300" anchor="ctr" anchorCtr="0">
            <a:noAutofit/>
          </a:bodyPr>
          <a:lstStyle>
            <a:lvl1pPr marL="457200" lvl="0" indent="-228600" algn="l">
              <a:lnSpc>
                <a:spcPct val="100000"/>
              </a:lnSpc>
              <a:spcBef>
                <a:spcPts val="280"/>
              </a:spcBef>
              <a:spcAft>
                <a:spcPts val="0"/>
              </a:spcAft>
              <a:buClr>
                <a:schemeClr val="lt1"/>
              </a:buClr>
              <a:buSzPts val="1400"/>
              <a:buNone/>
              <a:defRPr sz="1400" b="1" cap="none">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3" name="Google Shape;153;p35"/>
          <p:cNvSpPr txBox="1">
            <a:spLocks noGrp="1"/>
          </p:cNvSpPr>
          <p:nvPr>
            <p:ph type="body" idx="7"/>
          </p:nvPr>
        </p:nvSpPr>
        <p:spPr>
          <a:xfrm>
            <a:off x="13962394" y="4156757"/>
            <a:ext cx="4001756" cy="5634943"/>
          </a:xfrm>
          <a:prstGeom prst="rect">
            <a:avLst/>
          </a:prstGeom>
          <a:noFill/>
          <a:ln>
            <a:noFill/>
          </a:ln>
        </p:spPr>
        <p:txBody>
          <a:bodyPr spcFirstLastPara="1" wrap="square" lIns="91425" tIns="45700" rIns="91425" bIns="45700" anchor="t" anchorCtr="0">
            <a:noAutofit/>
          </a:bodyPr>
          <a:lstStyle>
            <a:lvl1pPr marL="457200" lvl="0" indent="-368300" algn="l">
              <a:spcBef>
                <a:spcPts val="0"/>
              </a:spcBef>
              <a:spcAft>
                <a:spcPts val="0"/>
              </a:spcAft>
              <a:buClr>
                <a:schemeClr val="dk2"/>
              </a:buClr>
              <a:buSzPts val="2200"/>
              <a:buFont typeface="Arial"/>
              <a:buChar char="–"/>
              <a:defRPr sz="2200"/>
            </a:lvl1pPr>
            <a:lvl2pPr marL="914400" lvl="1" indent="-370840" algn="l">
              <a:spcBef>
                <a:spcPts val="1200"/>
              </a:spcBef>
              <a:spcAft>
                <a:spcPts val="0"/>
              </a:spcAft>
              <a:buClr>
                <a:schemeClr val="dk2"/>
              </a:buClr>
              <a:buSzPts val="2240"/>
              <a:buFont typeface="Noto Sans Symbols"/>
              <a:buChar char="▪"/>
              <a:defRPr sz="2800"/>
            </a:lvl2pPr>
            <a:lvl3pPr marL="1371600" lvl="2" indent="-381000" algn="l">
              <a:spcBef>
                <a:spcPts val="1800"/>
              </a:spcBef>
              <a:spcAft>
                <a:spcPts val="0"/>
              </a:spcAft>
              <a:buClr>
                <a:schemeClr val="dk2"/>
              </a:buClr>
              <a:buSzPts val="2400"/>
              <a:buChar char="−"/>
              <a:defRPr sz="2400"/>
            </a:lvl3pPr>
            <a:lvl4pPr marL="1828800" lvl="3" indent="-228600" algn="l">
              <a:spcBef>
                <a:spcPts val="1800"/>
              </a:spcBef>
              <a:spcAft>
                <a:spcPts val="0"/>
              </a:spcAft>
              <a:buSzPts val="2000"/>
              <a:buFont typeface="Noto Sans Symbols"/>
              <a:buNone/>
              <a:defRPr sz="2000"/>
            </a:lvl4pPr>
            <a:lvl5pPr marL="2286000" lvl="4" indent="-342900" algn="l">
              <a:spcBef>
                <a:spcPts val="1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35"/>
          <p:cNvSpPr txBox="1">
            <a:spLocks noGrp="1"/>
          </p:cNvSpPr>
          <p:nvPr>
            <p:ph type="body" idx="8"/>
          </p:nvPr>
        </p:nvSpPr>
        <p:spPr>
          <a:xfrm>
            <a:off x="13962394" y="3657600"/>
            <a:ext cx="1241742" cy="353943"/>
          </a:xfrm>
          <a:prstGeom prst="rect">
            <a:avLst/>
          </a:prstGeom>
          <a:solidFill>
            <a:schemeClr val="accent1"/>
          </a:solidFill>
          <a:ln>
            <a:noFill/>
          </a:ln>
        </p:spPr>
        <p:txBody>
          <a:bodyPr spcFirstLastPara="1" wrap="square" lIns="91425" tIns="91425" rIns="91425" bIns="91425" anchor="ctr" anchorCtr="0">
            <a:spAutoFit/>
          </a:bodyPr>
          <a:lstStyle>
            <a:lvl1pPr marL="457200" lvl="0" indent="-228600" algn="l">
              <a:spcBef>
                <a:spcPts val="220"/>
              </a:spcBef>
              <a:spcAft>
                <a:spcPts val="0"/>
              </a:spcAft>
              <a:buClr>
                <a:schemeClr val="dk1"/>
              </a:buClr>
              <a:buSzPts val="1100"/>
              <a:buNone/>
              <a:defRPr sz="11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35"/>
          <p:cNvSpPr>
            <a:spLocks noGrp="1"/>
          </p:cNvSpPr>
          <p:nvPr>
            <p:ph type="pic" idx="9"/>
          </p:nvPr>
        </p:nvSpPr>
        <p:spPr>
          <a:xfrm>
            <a:off x="918414" y="1486281"/>
            <a:ext cx="1828800" cy="1695749"/>
          </a:xfrm>
          <a:prstGeom prst="rect">
            <a:avLst/>
          </a:prstGeom>
          <a:solidFill>
            <a:schemeClr val="lt2"/>
          </a:solidFill>
          <a:ln>
            <a:noFill/>
          </a:ln>
        </p:spPr>
      </p:sp>
      <p:sp>
        <p:nvSpPr>
          <p:cNvPr id="156" name="Google Shape;156;p35"/>
          <p:cNvSpPr/>
          <p:nvPr/>
        </p:nvSpPr>
        <p:spPr>
          <a:xfrm>
            <a:off x="918414" y="3182031"/>
            <a:ext cx="1828800" cy="12801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8352">
          <p15:clr>
            <a:srgbClr val="FBAE40"/>
          </p15:clr>
        </p15:guide>
        <p15:guide id="3" pos="8544">
          <p15:clr>
            <a:srgbClr val="FBAE40"/>
          </p15:clr>
        </p15:guide>
        <p15:guide id="4" pos="7824">
          <p15:clr>
            <a:srgbClr val="FBAE40"/>
          </p15:clr>
        </p15:guide>
        <p15:guide id="5" orient="horz" pos="32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esume with project list and stats">
  <p:cSld name="Resume with project list and stats">
    <p:spTree>
      <p:nvGrpSpPr>
        <p:cNvPr id="1" name="Shape 157"/>
        <p:cNvGrpSpPr/>
        <p:nvPr/>
      </p:nvGrpSpPr>
      <p:grpSpPr>
        <a:xfrm>
          <a:off x="0" y="0"/>
          <a:ext cx="0" cy="0"/>
          <a:chOff x="0" y="0"/>
          <a:chExt cx="0" cy="0"/>
        </a:xfrm>
      </p:grpSpPr>
      <p:sp>
        <p:nvSpPr>
          <p:cNvPr id="158" name="Google Shape;158;p36"/>
          <p:cNvSpPr txBox="1">
            <a:spLocks noGrp="1"/>
          </p:cNvSpPr>
          <p:nvPr>
            <p:ph type="body" idx="1"/>
          </p:nvPr>
        </p:nvSpPr>
        <p:spPr>
          <a:xfrm>
            <a:off x="947840" y="826420"/>
            <a:ext cx="67665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36"/>
          <p:cNvSpPr txBox="1">
            <a:spLocks noGrp="1"/>
          </p:cNvSpPr>
          <p:nvPr>
            <p:ph type="body" idx="2"/>
          </p:nvPr>
        </p:nvSpPr>
        <p:spPr>
          <a:xfrm>
            <a:off x="947840" y="1475356"/>
            <a:ext cx="6239844" cy="170016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20"/>
              </a:spcBef>
              <a:spcAft>
                <a:spcPts val="0"/>
              </a:spcAft>
              <a:buClr>
                <a:schemeClr val="dk1"/>
              </a:buClr>
              <a:buSzPts val="3600"/>
              <a:buNone/>
              <a:defRPr sz="3600" b="1">
                <a:solidFill>
                  <a:schemeClr val="dk1"/>
                </a:solidFill>
                <a:latin typeface="Arial"/>
                <a:ea typeface="Arial"/>
                <a:cs typeface="Arial"/>
                <a:sym typeface="Arial"/>
              </a:defRPr>
            </a:lvl1pPr>
            <a:lvl2pPr marL="914400" lvl="1" indent="-228600" algn="l">
              <a:spcBef>
                <a:spcPts val="640"/>
              </a:spcBef>
              <a:spcAft>
                <a:spcPts val="0"/>
              </a:spcAft>
              <a:buClr>
                <a:schemeClr val="dk2"/>
              </a:buClr>
              <a:buSzPts val="2560"/>
              <a:buNone/>
              <a:defRPr sz="3200" b="0">
                <a:solidFill>
                  <a:schemeClr val="dk2"/>
                </a:solidFill>
                <a:latin typeface="Arial"/>
                <a:ea typeface="Arial"/>
                <a:cs typeface="Arial"/>
                <a:sym typeface="Aria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36"/>
          <p:cNvSpPr>
            <a:spLocks noGrp="1"/>
          </p:cNvSpPr>
          <p:nvPr>
            <p:ph type="pic" idx="3"/>
          </p:nvPr>
        </p:nvSpPr>
        <p:spPr>
          <a:xfrm>
            <a:off x="14303480" y="800066"/>
            <a:ext cx="3200400" cy="3200400"/>
          </a:xfrm>
          <a:prstGeom prst="rect">
            <a:avLst/>
          </a:prstGeom>
          <a:solidFill>
            <a:schemeClr val="lt2"/>
          </a:solidFill>
          <a:ln>
            <a:noFill/>
          </a:ln>
        </p:spPr>
      </p:sp>
      <p:cxnSp>
        <p:nvCxnSpPr>
          <p:cNvPr id="161" name="Google Shape;161;p36"/>
          <p:cNvCxnSpPr/>
          <p:nvPr/>
        </p:nvCxnSpPr>
        <p:spPr>
          <a:xfrm>
            <a:off x="14245423" y="5172528"/>
            <a:ext cx="0" cy="4537529"/>
          </a:xfrm>
          <a:prstGeom prst="straightConnector1">
            <a:avLst/>
          </a:prstGeom>
          <a:noFill/>
          <a:ln w="9525" cap="flat" cmpd="sng">
            <a:solidFill>
              <a:schemeClr val="dk1"/>
            </a:solidFill>
            <a:prstDash val="solid"/>
            <a:round/>
            <a:headEnd type="none" w="sm" len="sm"/>
            <a:tailEnd type="none" w="sm" len="sm"/>
          </a:ln>
        </p:spPr>
      </p:cxnSp>
      <p:sp>
        <p:nvSpPr>
          <p:cNvPr id="162" name="Google Shape;162;p36"/>
          <p:cNvSpPr txBox="1">
            <a:spLocks noGrp="1"/>
          </p:cNvSpPr>
          <p:nvPr>
            <p:ph type="body" idx="4"/>
          </p:nvPr>
        </p:nvSpPr>
        <p:spPr>
          <a:xfrm>
            <a:off x="14311086" y="3432593"/>
            <a:ext cx="3200400" cy="567873"/>
          </a:xfrm>
          <a:prstGeom prst="rect">
            <a:avLst/>
          </a:prstGeom>
          <a:noFill/>
          <a:ln>
            <a:noFill/>
          </a:ln>
        </p:spPr>
        <p:txBody>
          <a:bodyPr spcFirstLastPara="1" wrap="square" lIns="182875" tIns="274300" rIns="274300" bIns="274300" anchor="ctr" anchorCtr="0">
            <a:noAutofit/>
          </a:bodyPr>
          <a:lstStyle>
            <a:lvl1pPr marL="457200" lvl="0" indent="-228600" algn="l">
              <a:lnSpc>
                <a:spcPct val="100000"/>
              </a:lnSpc>
              <a:spcBef>
                <a:spcPts val="280"/>
              </a:spcBef>
              <a:spcAft>
                <a:spcPts val="0"/>
              </a:spcAft>
              <a:buClr>
                <a:schemeClr val="lt1"/>
              </a:buClr>
              <a:buSzPts val="1400"/>
              <a:buNone/>
              <a:defRPr sz="1400" b="1" cap="none">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36"/>
          <p:cNvSpPr>
            <a:spLocks noGrp="1"/>
          </p:cNvSpPr>
          <p:nvPr>
            <p:ph type="pic" idx="5"/>
          </p:nvPr>
        </p:nvSpPr>
        <p:spPr>
          <a:xfrm>
            <a:off x="928370" y="3263900"/>
            <a:ext cx="5399314" cy="7023100"/>
          </a:xfrm>
          <a:prstGeom prst="rect">
            <a:avLst/>
          </a:prstGeom>
          <a:noFill/>
          <a:ln>
            <a:noFill/>
          </a:ln>
        </p:spPr>
      </p:sp>
      <p:sp>
        <p:nvSpPr>
          <p:cNvPr id="164" name="Google Shape;164;p36"/>
          <p:cNvSpPr>
            <a:spLocks noGrp="1"/>
          </p:cNvSpPr>
          <p:nvPr>
            <p:ph type="pic" idx="6"/>
          </p:nvPr>
        </p:nvSpPr>
        <p:spPr>
          <a:xfrm>
            <a:off x="11008737" y="800066"/>
            <a:ext cx="3200400" cy="3200400"/>
          </a:xfrm>
          <a:prstGeom prst="rect">
            <a:avLst/>
          </a:prstGeom>
          <a:solidFill>
            <a:schemeClr val="lt2"/>
          </a:solidFill>
          <a:ln>
            <a:noFill/>
          </a:ln>
        </p:spPr>
      </p:sp>
      <p:sp>
        <p:nvSpPr>
          <p:cNvPr id="165" name="Google Shape;165;p36"/>
          <p:cNvSpPr txBox="1">
            <a:spLocks noGrp="1"/>
          </p:cNvSpPr>
          <p:nvPr>
            <p:ph type="body" idx="7"/>
          </p:nvPr>
        </p:nvSpPr>
        <p:spPr>
          <a:xfrm>
            <a:off x="11016343" y="3432593"/>
            <a:ext cx="3200400" cy="567873"/>
          </a:xfrm>
          <a:prstGeom prst="rect">
            <a:avLst/>
          </a:prstGeom>
          <a:noFill/>
          <a:ln>
            <a:noFill/>
          </a:ln>
        </p:spPr>
        <p:txBody>
          <a:bodyPr spcFirstLastPara="1" wrap="square" lIns="182875" tIns="274300" rIns="274300" bIns="274300" anchor="ctr" anchorCtr="0">
            <a:noAutofit/>
          </a:bodyPr>
          <a:lstStyle>
            <a:lvl1pPr marL="457200" lvl="0" indent="-228600" algn="l">
              <a:lnSpc>
                <a:spcPct val="100000"/>
              </a:lnSpc>
              <a:spcBef>
                <a:spcPts val="280"/>
              </a:spcBef>
              <a:spcAft>
                <a:spcPts val="0"/>
              </a:spcAft>
              <a:buClr>
                <a:schemeClr val="lt1"/>
              </a:buClr>
              <a:buSzPts val="1400"/>
              <a:buNone/>
              <a:defRPr sz="1400" b="1" cap="none">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36"/>
          <p:cNvSpPr>
            <a:spLocks noGrp="1"/>
          </p:cNvSpPr>
          <p:nvPr>
            <p:ph type="pic" idx="8"/>
          </p:nvPr>
        </p:nvSpPr>
        <p:spPr>
          <a:xfrm>
            <a:off x="7713994" y="800066"/>
            <a:ext cx="3200400" cy="3200400"/>
          </a:xfrm>
          <a:prstGeom prst="rect">
            <a:avLst/>
          </a:prstGeom>
          <a:solidFill>
            <a:schemeClr val="lt2"/>
          </a:solidFill>
          <a:ln>
            <a:noFill/>
          </a:ln>
        </p:spPr>
      </p:sp>
      <p:sp>
        <p:nvSpPr>
          <p:cNvPr id="167" name="Google Shape;167;p36"/>
          <p:cNvSpPr txBox="1">
            <a:spLocks noGrp="1"/>
          </p:cNvSpPr>
          <p:nvPr>
            <p:ph type="body" idx="9"/>
          </p:nvPr>
        </p:nvSpPr>
        <p:spPr>
          <a:xfrm>
            <a:off x="7721600" y="3432593"/>
            <a:ext cx="3200400" cy="567873"/>
          </a:xfrm>
          <a:prstGeom prst="rect">
            <a:avLst/>
          </a:prstGeom>
          <a:noFill/>
          <a:ln>
            <a:noFill/>
          </a:ln>
        </p:spPr>
        <p:txBody>
          <a:bodyPr spcFirstLastPara="1" wrap="square" lIns="182875" tIns="274300" rIns="274300" bIns="274300" anchor="ctr" anchorCtr="0">
            <a:noAutofit/>
          </a:bodyPr>
          <a:lstStyle>
            <a:lvl1pPr marL="457200" lvl="0" indent="-228600" algn="l">
              <a:lnSpc>
                <a:spcPct val="100000"/>
              </a:lnSpc>
              <a:spcBef>
                <a:spcPts val="280"/>
              </a:spcBef>
              <a:spcAft>
                <a:spcPts val="0"/>
              </a:spcAft>
              <a:buClr>
                <a:schemeClr val="lt1"/>
              </a:buClr>
              <a:buSzPts val="1400"/>
              <a:buNone/>
              <a:defRPr sz="1400" b="1" cap="none">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36"/>
          <p:cNvSpPr txBox="1">
            <a:spLocks noGrp="1"/>
          </p:cNvSpPr>
          <p:nvPr>
            <p:ph type="body" idx="13"/>
          </p:nvPr>
        </p:nvSpPr>
        <p:spPr>
          <a:xfrm>
            <a:off x="7713994" y="5143500"/>
            <a:ext cx="6385938" cy="4537529"/>
          </a:xfrm>
          <a:prstGeom prst="rect">
            <a:avLst/>
          </a:prstGeom>
          <a:noFill/>
          <a:ln>
            <a:noFill/>
          </a:ln>
        </p:spPr>
        <p:txBody>
          <a:bodyPr spcFirstLastPara="1" wrap="square" lIns="91425" tIns="45700" rIns="91425" bIns="45700" anchor="t" anchorCtr="0">
            <a:noAutofit/>
          </a:bodyPr>
          <a:lstStyle>
            <a:lvl1pPr marL="457200" lvl="0" indent="-368300" algn="l">
              <a:spcBef>
                <a:spcPts val="0"/>
              </a:spcBef>
              <a:spcAft>
                <a:spcPts val="0"/>
              </a:spcAft>
              <a:buClr>
                <a:schemeClr val="dk2"/>
              </a:buClr>
              <a:buSzPts val="2200"/>
              <a:buFont typeface="Arial"/>
              <a:buChar char="–"/>
              <a:defRPr sz="2200"/>
            </a:lvl1pPr>
            <a:lvl2pPr marL="914400" lvl="1" indent="-370840" algn="l">
              <a:spcBef>
                <a:spcPts val="1200"/>
              </a:spcBef>
              <a:spcAft>
                <a:spcPts val="0"/>
              </a:spcAft>
              <a:buClr>
                <a:schemeClr val="dk2"/>
              </a:buClr>
              <a:buSzPts val="2240"/>
              <a:buFont typeface="Noto Sans Symbols"/>
              <a:buChar char="▪"/>
              <a:defRPr sz="2800"/>
            </a:lvl2pPr>
            <a:lvl3pPr marL="1371600" lvl="2" indent="-381000" algn="l">
              <a:spcBef>
                <a:spcPts val="1800"/>
              </a:spcBef>
              <a:spcAft>
                <a:spcPts val="0"/>
              </a:spcAft>
              <a:buClr>
                <a:schemeClr val="dk2"/>
              </a:buClr>
              <a:buSzPts val="2400"/>
              <a:buChar char="−"/>
              <a:defRPr sz="2400"/>
            </a:lvl3pPr>
            <a:lvl4pPr marL="1828800" lvl="3" indent="-228600" algn="l">
              <a:spcBef>
                <a:spcPts val="1800"/>
              </a:spcBef>
              <a:spcAft>
                <a:spcPts val="0"/>
              </a:spcAft>
              <a:buSzPts val="2000"/>
              <a:buFont typeface="Noto Sans Symbols"/>
              <a:buNone/>
              <a:defRPr sz="2000"/>
            </a:lvl4pPr>
            <a:lvl5pPr marL="2286000" lvl="4" indent="-342900" algn="l">
              <a:spcBef>
                <a:spcPts val="1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36"/>
          <p:cNvSpPr txBox="1"/>
          <p:nvPr/>
        </p:nvSpPr>
        <p:spPr>
          <a:xfrm>
            <a:off x="7704931" y="4644343"/>
            <a:ext cx="1805302" cy="353943"/>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1100" b="1">
                <a:solidFill>
                  <a:schemeClr val="dk1"/>
                </a:solidFill>
                <a:latin typeface="Arial"/>
                <a:ea typeface="Arial"/>
                <a:cs typeface="Arial"/>
                <a:sym typeface="Arial"/>
              </a:rPr>
              <a:t>PROJECT EXPERIENCE</a:t>
            </a:r>
            <a:endParaRPr/>
          </a:p>
        </p:txBody>
      </p:sp>
      <p:sp>
        <p:nvSpPr>
          <p:cNvPr id="170" name="Google Shape;170;p36"/>
          <p:cNvSpPr txBox="1">
            <a:spLocks noGrp="1"/>
          </p:cNvSpPr>
          <p:nvPr>
            <p:ph type="body" idx="14"/>
          </p:nvPr>
        </p:nvSpPr>
        <p:spPr>
          <a:xfrm>
            <a:off x="14311086" y="4889273"/>
            <a:ext cx="3336846" cy="1886177"/>
          </a:xfrm>
          <a:prstGeom prst="rect">
            <a:avLst/>
          </a:prstGeom>
          <a:noFill/>
          <a:ln>
            <a:noFill/>
          </a:ln>
        </p:spPr>
        <p:txBody>
          <a:bodyPr spcFirstLastPara="1" wrap="square" lIns="91425" tIns="45700" rIns="91425" bIns="45700" anchor="t" anchorCtr="0">
            <a:noAutofit/>
          </a:bodyPr>
          <a:lstStyle>
            <a:lvl1pPr marL="457200" lvl="0" indent="-228600" algn="ctr">
              <a:spcBef>
                <a:spcPts val="1440"/>
              </a:spcBef>
              <a:spcAft>
                <a:spcPts val="0"/>
              </a:spcAft>
              <a:buClr>
                <a:schemeClr val="accent6"/>
              </a:buClr>
              <a:buSzPts val="7200"/>
              <a:buNone/>
              <a:defRPr sz="7200" b="0" cap="none">
                <a:solidFill>
                  <a:schemeClr val="accent6"/>
                </a:solidFill>
                <a:latin typeface="Arial"/>
                <a:ea typeface="Arial"/>
                <a:cs typeface="Arial"/>
                <a:sym typeface="Arial"/>
              </a:defRPr>
            </a:lvl1pPr>
            <a:lvl2pPr marL="914400" lvl="1" indent="-228600" algn="ctr">
              <a:spcBef>
                <a:spcPts val="480"/>
              </a:spcBef>
              <a:spcAft>
                <a:spcPts val="0"/>
              </a:spcAft>
              <a:buClr>
                <a:schemeClr val="dk1"/>
              </a:buClr>
              <a:buSzPts val="1920"/>
              <a:buNone/>
              <a:defRPr sz="2400" b="1" cap="none">
                <a:solidFill>
                  <a:schemeClr val="dk1"/>
                </a:solidFill>
                <a:latin typeface="Arial"/>
                <a:ea typeface="Arial"/>
                <a:cs typeface="Arial"/>
                <a:sym typeface="Arial"/>
              </a:defRPr>
            </a:lvl2pPr>
            <a:lvl3pPr marL="1371600" lvl="2" indent="-228600" algn="ctr">
              <a:spcBef>
                <a:spcPts val="280"/>
              </a:spcBef>
              <a:spcAft>
                <a:spcPts val="0"/>
              </a:spcAft>
              <a:buClr>
                <a:schemeClr val="dk1"/>
              </a:buClr>
              <a:buSzPts val="1400"/>
              <a:buNone/>
              <a:defRPr sz="1400" b="0" cap="none">
                <a:solidFill>
                  <a:schemeClr val="dk1"/>
                </a:solidFill>
                <a:latin typeface="Arial"/>
                <a:ea typeface="Arial"/>
                <a:cs typeface="Arial"/>
                <a:sym typeface="Arial"/>
              </a:defRPr>
            </a:lvl3pPr>
            <a:lvl4pPr marL="1828800" lvl="3" indent="-342900" algn="l">
              <a:spcBef>
                <a:spcPts val="360"/>
              </a:spcBef>
              <a:spcAft>
                <a:spcPts val="0"/>
              </a:spcAft>
              <a:buSzPts val="1800"/>
              <a:buChar char="−"/>
              <a:defRPr/>
            </a:lvl4pPr>
            <a:lvl5pPr marL="2286000" lvl="4" indent="-685800" algn="l">
              <a:spcBef>
                <a:spcPts val="1440"/>
              </a:spcBef>
              <a:spcAft>
                <a:spcPts val="0"/>
              </a:spcAft>
              <a:buClr>
                <a:schemeClr val="accent6"/>
              </a:buClr>
              <a:buSzPts val="7200"/>
              <a:buChar char="»"/>
              <a:defRPr sz="7200" b="0" cap="none">
                <a:solidFill>
                  <a:schemeClr val="accent6"/>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1" name="Google Shape;171;p36"/>
          <p:cNvSpPr txBox="1">
            <a:spLocks noGrp="1"/>
          </p:cNvSpPr>
          <p:nvPr>
            <p:ph type="body" idx="15"/>
          </p:nvPr>
        </p:nvSpPr>
        <p:spPr>
          <a:xfrm>
            <a:off x="14311086" y="7586923"/>
            <a:ext cx="3336846" cy="1886177"/>
          </a:xfrm>
          <a:prstGeom prst="rect">
            <a:avLst/>
          </a:prstGeom>
          <a:noFill/>
          <a:ln>
            <a:noFill/>
          </a:ln>
        </p:spPr>
        <p:txBody>
          <a:bodyPr spcFirstLastPara="1" wrap="square" lIns="91425" tIns="45700" rIns="91425" bIns="45700" anchor="t" anchorCtr="0">
            <a:noAutofit/>
          </a:bodyPr>
          <a:lstStyle>
            <a:lvl1pPr marL="457200" lvl="0" indent="-228600" algn="ctr">
              <a:spcBef>
                <a:spcPts val="1440"/>
              </a:spcBef>
              <a:spcAft>
                <a:spcPts val="0"/>
              </a:spcAft>
              <a:buClr>
                <a:schemeClr val="accent6"/>
              </a:buClr>
              <a:buSzPts val="7200"/>
              <a:buNone/>
              <a:defRPr sz="7200" b="0" cap="none">
                <a:solidFill>
                  <a:schemeClr val="accent6"/>
                </a:solidFill>
                <a:latin typeface="Arial"/>
                <a:ea typeface="Arial"/>
                <a:cs typeface="Arial"/>
                <a:sym typeface="Arial"/>
              </a:defRPr>
            </a:lvl1pPr>
            <a:lvl2pPr marL="914400" lvl="1" indent="-228600" algn="ctr">
              <a:spcBef>
                <a:spcPts val="480"/>
              </a:spcBef>
              <a:spcAft>
                <a:spcPts val="0"/>
              </a:spcAft>
              <a:buClr>
                <a:schemeClr val="dk1"/>
              </a:buClr>
              <a:buSzPts val="1920"/>
              <a:buNone/>
              <a:defRPr sz="2400" b="1" cap="none">
                <a:solidFill>
                  <a:schemeClr val="dk1"/>
                </a:solidFill>
                <a:latin typeface="Arial"/>
                <a:ea typeface="Arial"/>
                <a:cs typeface="Arial"/>
                <a:sym typeface="Arial"/>
              </a:defRPr>
            </a:lvl2pPr>
            <a:lvl3pPr marL="1371600" lvl="2" indent="-228600" algn="ctr">
              <a:spcBef>
                <a:spcPts val="280"/>
              </a:spcBef>
              <a:spcAft>
                <a:spcPts val="0"/>
              </a:spcAft>
              <a:buClr>
                <a:schemeClr val="dk1"/>
              </a:buClr>
              <a:buSzPts val="1400"/>
              <a:buNone/>
              <a:defRPr sz="1400" b="0" cap="none">
                <a:solidFill>
                  <a:schemeClr val="dk1"/>
                </a:solidFill>
                <a:latin typeface="Arial"/>
                <a:ea typeface="Arial"/>
                <a:cs typeface="Arial"/>
                <a:sym typeface="Arial"/>
              </a:defRPr>
            </a:lvl3pPr>
            <a:lvl4pPr marL="1828800" lvl="3" indent="-342900" algn="l">
              <a:spcBef>
                <a:spcPts val="360"/>
              </a:spcBef>
              <a:spcAft>
                <a:spcPts val="0"/>
              </a:spcAft>
              <a:buSzPts val="1800"/>
              <a:buChar char="−"/>
              <a:defRPr/>
            </a:lvl4pPr>
            <a:lvl5pPr marL="2286000" lvl="4" indent="-685800" algn="l">
              <a:spcBef>
                <a:spcPts val="1440"/>
              </a:spcBef>
              <a:spcAft>
                <a:spcPts val="0"/>
              </a:spcAft>
              <a:buClr>
                <a:schemeClr val="accent6"/>
              </a:buClr>
              <a:buSzPts val="7200"/>
              <a:buChar char="»"/>
              <a:defRPr sz="7200" b="0" cap="none">
                <a:solidFill>
                  <a:schemeClr val="accent6"/>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8352">
          <p15:clr>
            <a:srgbClr val="FBAE40"/>
          </p15:clr>
        </p15:guide>
        <p15:guide id="3" pos="8544">
          <p15:clr>
            <a:srgbClr val="FBAE40"/>
          </p15:clr>
        </p15:guide>
        <p15:guide id="4" pos="7824">
          <p15:clr>
            <a:srgbClr val="FBAE40"/>
          </p15:clr>
        </p15:guide>
        <p15:guide id="5" orient="horz" pos="32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ull Team">
  <p:cSld name="Full Team">
    <p:spTree>
      <p:nvGrpSpPr>
        <p:cNvPr id="1" name="Shape 172"/>
        <p:cNvGrpSpPr/>
        <p:nvPr/>
      </p:nvGrpSpPr>
      <p:grpSpPr>
        <a:xfrm>
          <a:off x="0" y="0"/>
          <a:ext cx="0" cy="0"/>
          <a:chOff x="0" y="0"/>
          <a:chExt cx="0" cy="0"/>
        </a:xfrm>
      </p:grpSpPr>
      <p:sp>
        <p:nvSpPr>
          <p:cNvPr id="173" name="Google Shape;173;p37"/>
          <p:cNvSpPr txBox="1">
            <a:spLocks noGrp="1"/>
          </p:cNvSpPr>
          <p:nvPr>
            <p:ph type="body" idx="1"/>
          </p:nvPr>
        </p:nvSpPr>
        <p:spPr>
          <a:xfrm>
            <a:off x="918414" y="5222318"/>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37"/>
          <p:cNvSpPr txBox="1">
            <a:spLocks noGrp="1"/>
          </p:cNvSpPr>
          <p:nvPr>
            <p:ph type="body" idx="2"/>
          </p:nvPr>
        </p:nvSpPr>
        <p:spPr>
          <a:xfrm>
            <a:off x="3666404" y="5222318"/>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37"/>
          <p:cNvSpPr txBox="1">
            <a:spLocks noGrp="1"/>
          </p:cNvSpPr>
          <p:nvPr>
            <p:ph type="body" idx="3"/>
          </p:nvPr>
        </p:nvSpPr>
        <p:spPr>
          <a:xfrm>
            <a:off x="6333730" y="5222318"/>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37"/>
          <p:cNvSpPr txBox="1">
            <a:spLocks noGrp="1"/>
          </p:cNvSpPr>
          <p:nvPr>
            <p:ph type="body" idx="4"/>
          </p:nvPr>
        </p:nvSpPr>
        <p:spPr>
          <a:xfrm>
            <a:off x="9054312" y="5222318"/>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37"/>
          <p:cNvSpPr txBox="1">
            <a:spLocks noGrp="1"/>
          </p:cNvSpPr>
          <p:nvPr>
            <p:ph type="body" idx="5"/>
          </p:nvPr>
        </p:nvSpPr>
        <p:spPr>
          <a:xfrm>
            <a:off x="11760566" y="5222318"/>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7"/>
          <p:cNvSpPr>
            <a:spLocks noGrp="1"/>
          </p:cNvSpPr>
          <p:nvPr>
            <p:ph type="pic" idx="6"/>
          </p:nvPr>
        </p:nvSpPr>
        <p:spPr>
          <a:xfrm>
            <a:off x="918414" y="3116022"/>
            <a:ext cx="1828800" cy="1719972"/>
          </a:xfrm>
          <a:prstGeom prst="rect">
            <a:avLst/>
          </a:prstGeom>
          <a:solidFill>
            <a:schemeClr val="lt2"/>
          </a:solidFill>
          <a:ln>
            <a:noFill/>
          </a:ln>
        </p:spPr>
      </p:sp>
      <p:sp>
        <p:nvSpPr>
          <p:cNvPr id="179" name="Google Shape;179;p37"/>
          <p:cNvSpPr>
            <a:spLocks noGrp="1"/>
          </p:cNvSpPr>
          <p:nvPr>
            <p:ph type="pic" idx="7"/>
          </p:nvPr>
        </p:nvSpPr>
        <p:spPr>
          <a:xfrm>
            <a:off x="3666404" y="3116022"/>
            <a:ext cx="1828800" cy="1719972"/>
          </a:xfrm>
          <a:prstGeom prst="rect">
            <a:avLst/>
          </a:prstGeom>
          <a:solidFill>
            <a:schemeClr val="lt2"/>
          </a:solidFill>
          <a:ln>
            <a:noFill/>
          </a:ln>
        </p:spPr>
      </p:sp>
      <p:sp>
        <p:nvSpPr>
          <p:cNvPr id="180" name="Google Shape;180;p37"/>
          <p:cNvSpPr>
            <a:spLocks noGrp="1"/>
          </p:cNvSpPr>
          <p:nvPr>
            <p:ph type="pic" idx="8"/>
          </p:nvPr>
        </p:nvSpPr>
        <p:spPr>
          <a:xfrm>
            <a:off x="6333730" y="3116022"/>
            <a:ext cx="1828800" cy="1719972"/>
          </a:xfrm>
          <a:prstGeom prst="rect">
            <a:avLst/>
          </a:prstGeom>
          <a:solidFill>
            <a:schemeClr val="lt2"/>
          </a:solidFill>
          <a:ln>
            <a:noFill/>
          </a:ln>
        </p:spPr>
      </p:sp>
      <p:sp>
        <p:nvSpPr>
          <p:cNvPr id="181" name="Google Shape;181;p37"/>
          <p:cNvSpPr>
            <a:spLocks noGrp="1"/>
          </p:cNvSpPr>
          <p:nvPr>
            <p:ph type="pic" idx="9"/>
          </p:nvPr>
        </p:nvSpPr>
        <p:spPr>
          <a:xfrm>
            <a:off x="9054312" y="3116022"/>
            <a:ext cx="1828800" cy="1719972"/>
          </a:xfrm>
          <a:prstGeom prst="rect">
            <a:avLst/>
          </a:prstGeom>
          <a:solidFill>
            <a:schemeClr val="lt2"/>
          </a:solidFill>
          <a:ln>
            <a:noFill/>
          </a:ln>
        </p:spPr>
      </p:sp>
      <p:sp>
        <p:nvSpPr>
          <p:cNvPr id="182" name="Google Shape;182;p37"/>
          <p:cNvSpPr>
            <a:spLocks noGrp="1"/>
          </p:cNvSpPr>
          <p:nvPr>
            <p:ph type="pic" idx="13"/>
          </p:nvPr>
        </p:nvSpPr>
        <p:spPr>
          <a:xfrm>
            <a:off x="11760566" y="3116022"/>
            <a:ext cx="1828800" cy="1719972"/>
          </a:xfrm>
          <a:prstGeom prst="rect">
            <a:avLst/>
          </a:prstGeom>
          <a:solidFill>
            <a:schemeClr val="lt2"/>
          </a:solidFill>
          <a:ln>
            <a:noFill/>
          </a:ln>
        </p:spPr>
      </p:sp>
      <p:sp>
        <p:nvSpPr>
          <p:cNvPr id="183" name="Google Shape;183;p37"/>
          <p:cNvSpPr txBox="1">
            <a:spLocks noGrp="1"/>
          </p:cNvSpPr>
          <p:nvPr>
            <p:ph type="body" idx="14"/>
          </p:nvPr>
        </p:nvSpPr>
        <p:spPr>
          <a:xfrm>
            <a:off x="918414" y="5586650"/>
            <a:ext cx="2215787"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37"/>
          <p:cNvSpPr txBox="1">
            <a:spLocks noGrp="1"/>
          </p:cNvSpPr>
          <p:nvPr>
            <p:ph type="body" idx="15"/>
          </p:nvPr>
        </p:nvSpPr>
        <p:spPr>
          <a:xfrm>
            <a:off x="3666405" y="5586650"/>
            <a:ext cx="2215788"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37"/>
          <p:cNvSpPr txBox="1">
            <a:spLocks noGrp="1"/>
          </p:cNvSpPr>
          <p:nvPr>
            <p:ph type="body" idx="16"/>
          </p:nvPr>
        </p:nvSpPr>
        <p:spPr>
          <a:xfrm>
            <a:off x="6333730" y="5586650"/>
            <a:ext cx="2215787"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37"/>
          <p:cNvSpPr txBox="1">
            <a:spLocks noGrp="1"/>
          </p:cNvSpPr>
          <p:nvPr>
            <p:ph type="body" idx="17"/>
          </p:nvPr>
        </p:nvSpPr>
        <p:spPr>
          <a:xfrm>
            <a:off x="9054312" y="5586650"/>
            <a:ext cx="2215787"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37"/>
          <p:cNvSpPr txBox="1">
            <a:spLocks noGrp="1"/>
          </p:cNvSpPr>
          <p:nvPr>
            <p:ph type="body" idx="18"/>
          </p:nvPr>
        </p:nvSpPr>
        <p:spPr>
          <a:xfrm>
            <a:off x="11760567" y="5586650"/>
            <a:ext cx="2215788"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37"/>
          <p:cNvSpPr txBox="1">
            <a:spLocks noGrp="1"/>
          </p:cNvSpPr>
          <p:nvPr>
            <p:ph type="body" idx="19"/>
          </p:nvPr>
        </p:nvSpPr>
        <p:spPr>
          <a:xfrm>
            <a:off x="14490318" y="5222318"/>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37"/>
          <p:cNvSpPr>
            <a:spLocks noGrp="1"/>
          </p:cNvSpPr>
          <p:nvPr>
            <p:ph type="pic" idx="20"/>
          </p:nvPr>
        </p:nvSpPr>
        <p:spPr>
          <a:xfrm>
            <a:off x="14490318" y="3116022"/>
            <a:ext cx="1828800" cy="1719972"/>
          </a:xfrm>
          <a:prstGeom prst="rect">
            <a:avLst/>
          </a:prstGeom>
          <a:solidFill>
            <a:schemeClr val="lt2"/>
          </a:solidFill>
          <a:ln>
            <a:noFill/>
          </a:ln>
        </p:spPr>
      </p:sp>
      <p:sp>
        <p:nvSpPr>
          <p:cNvPr id="190" name="Google Shape;190;p37"/>
          <p:cNvSpPr txBox="1">
            <a:spLocks noGrp="1"/>
          </p:cNvSpPr>
          <p:nvPr>
            <p:ph type="body" idx="21"/>
          </p:nvPr>
        </p:nvSpPr>
        <p:spPr>
          <a:xfrm>
            <a:off x="14490318" y="5586650"/>
            <a:ext cx="2215787"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1" name="Google Shape;191;p37"/>
          <p:cNvSpPr>
            <a:spLocks noGrp="1"/>
          </p:cNvSpPr>
          <p:nvPr>
            <p:ph type="pic" idx="22"/>
          </p:nvPr>
        </p:nvSpPr>
        <p:spPr>
          <a:xfrm>
            <a:off x="918414" y="6353024"/>
            <a:ext cx="1828800" cy="1719072"/>
          </a:xfrm>
          <a:prstGeom prst="rect">
            <a:avLst/>
          </a:prstGeom>
          <a:solidFill>
            <a:schemeClr val="lt2"/>
          </a:solidFill>
          <a:ln>
            <a:noFill/>
          </a:ln>
        </p:spPr>
      </p:sp>
      <p:sp>
        <p:nvSpPr>
          <p:cNvPr id="192" name="Google Shape;192;p37"/>
          <p:cNvSpPr>
            <a:spLocks noGrp="1"/>
          </p:cNvSpPr>
          <p:nvPr>
            <p:ph type="pic" idx="23"/>
          </p:nvPr>
        </p:nvSpPr>
        <p:spPr>
          <a:xfrm>
            <a:off x="3666404" y="6353024"/>
            <a:ext cx="1828800" cy="1719072"/>
          </a:xfrm>
          <a:prstGeom prst="rect">
            <a:avLst/>
          </a:prstGeom>
          <a:solidFill>
            <a:schemeClr val="lt2"/>
          </a:solidFill>
          <a:ln>
            <a:noFill/>
          </a:ln>
        </p:spPr>
      </p:sp>
      <p:sp>
        <p:nvSpPr>
          <p:cNvPr id="193" name="Google Shape;193;p37"/>
          <p:cNvSpPr>
            <a:spLocks noGrp="1"/>
          </p:cNvSpPr>
          <p:nvPr>
            <p:ph type="pic" idx="24"/>
          </p:nvPr>
        </p:nvSpPr>
        <p:spPr>
          <a:xfrm>
            <a:off x="6333730" y="6353024"/>
            <a:ext cx="1828800" cy="1719072"/>
          </a:xfrm>
          <a:prstGeom prst="rect">
            <a:avLst/>
          </a:prstGeom>
          <a:solidFill>
            <a:schemeClr val="lt2"/>
          </a:solidFill>
          <a:ln>
            <a:noFill/>
          </a:ln>
        </p:spPr>
      </p:sp>
      <p:sp>
        <p:nvSpPr>
          <p:cNvPr id="194" name="Google Shape;194;p37"/>
          <p:cNvSpPr>
            <a:spLocks noGrp="1"/>
          </p:cNvSpPr>
          <p:nvPr>
            <p:ph type="pic" idx="25"/>
          </p:nvPr>
        </p:nvSpPr>
        <p:spPr>
          <a:xfrm>
            <a:off x="9054312" y="6353024"/>
            <a:ext cx="1828800" cy="1719072"/>
          </a:xfrm>
          <a:prstGeom prst="rect">
            <a:avLst/>
          </a:prstGeom>
          <a:solidFill>
            <a:schemeClr val="lt2"/>
          </a:solidFill>
          <a:ln>
            <a:noFill/>
          </a:ln>
        </p:spPr>
      </p:sp>
      <p:sp>
        <p:nvSpPr>
          <p:cNvPr id="195" name="Google Shape;195;p37"/>
          <p:cNvSpPr>
            <a:spLocks noGrp="1"/>
          </p:cNvSpPr>
          <p:nvPr>
            <p:ph type="pic" idx="26"/>
          </p:nvPr>
        </p:nvSpPr>
        <p:spPr>
          <a:xfrm>
            <a:off x="11760566" y="6353024"/>
            <a:ext cx="1828800" cy="1719072"/>
          </a:xfrm>
          <a:prstGeom prst="rect">
            <a:avLst/>
          </a:prstGeom>
          <a:solidFill>
            <a:schemeClr val="lt2"/>
          </a:solidFill>
          <a:ln>
            <a:noFill/>
          </a:ln>
        </p:spPr>
      </p:sp>
      <p:sp>
        <p:nvSpPr>
          <p:cNvPr id="196" name="Google Shape;196;p37"/>
          <p:cNvSpPr>
            <a:spLocks noGrp="1"/>
          </p:cNvSpPr>
          <p:nvPr>
            <p:ph type="pic" idx="27"/>
          </p:nvPr>
        </p:nvSpPr>
        <p:spPr>
          <a:xfrm>
            <a:off x="14490318" y="6334376"/>
            <a:ext cx="1828800" cy="1737720"/>
          </a:xfrm>
          <a:prstGeom prst="rect">
            <a:avLst/>
          </a:prstGeom>
          <a:solidFill>
            <a:schemeClr val="lt2"/>
          </a:solidFill>
          <a:ln>
            <a:noFill/>
          </a:ln>
        </p:spPr>
      </p:sp>
      <p:sp>
        <p:nvSpPr>
          <p:cNvPr id="197" name="Google Shape;197;p37"/>
          <p:cNvSpPr>
            <a:spLocks noGrp="1"/>
          </p:cNvSpPr>
          <p:nvPr>
            <p:ph type="pic" idx="28"/>
          </p:nvPr>
        </p:nvSpPr>
        <p:spPr>
          <a:xfrm>
            <a:off x="6333730" y="4810344"/>
            <a:ext cx="1828800" cy="128016"/>
          </a:xfrm>
          <a:prstGeom prst="rect">
            <a:avLst/>
          </a:prstGeom>
          <a:solidFill>
            <a:schemeClr val="accent1"/>
          </a:solidFill>
          <a:ln>
            <a:noFill/>
          </a:ln>
        </p:spPr>
      </p:sp>
      <p:sp>
        <p:nvSpPr>
          <p:cNvPr id="198" name="Google Shape;198;p37"/>
          <p:cNvSpPr>
            <a:spLocks noGrp="1"/>
          </p:cNvSpPr>
          <p:nvPr>
            <p:ph type="pic" idx="29"/>
          </p:nvPr>
        </p:nvSpPr>
        <p:spPr>
          <a:xfrm>
            <a:off x="3666404" y="4810344"/>
            <a:ext cx="1828800" cy="128016"/>
          </a:xfrm>
          <a:prstGeom prst="rect">
            <a:avLst/>
          </a:prstGeom>
          <a:solidFill>
            <a:schemeClr val="accent1"/>
          </a:solidFill>
          <a:ln>
            <a:noFill/>
          </a:ln>
        </p:spPr>
      </p:sp>
      <p:sp>
        <p:nvSpPr>
          <p:cNvPr id="199" name="Google Shape;199;p37"/>
          <p:cNvSpPr>
            <a:spLocks noGrp="1"/>
          </p:cNvSpPr>
          <p:nvPr>
            <p:ph type="pic" idx="30"/>
          </p:nvPr>
        </p:nvSpPr>
        <p:spPr>
          <a:xfrm>
            <a:off x="918414" y="4810344"/>
            <a:ext cx="1828800" cy="128016"/>
          </a:xfrm>
          <a:prstGeom prst="rect">
            <a:avLst/>
          </a:prstGeom>
          <a:solidFill>
            <a:schemeClr val="accent1"/>
          </a:solidFill>
          <a:ln>
            <a:noFill/>
          </a:ln>
        </p:spPr>
      </p:sp>
      <p:sp>
        <p:nvSpPr>
          <p:cNvPr id="200" name="Google Shape;200;p37"/>
          <p:cNvSpPr>
            <a:spLocks noGrp="1"/>
          </p:cNvSpPr>
          <p:nvPr>
            <p:ph type="pic" idx="31"/>
          </p:nvPr>
        </p:nvSpPr>
        <p:spPr>
          <a:xfrm>
            <a:off x="9054312" y="4810344"/>
            <a:ext cx="1828800" cy="128016"/>
          </a:xfrm>
          <a:prstGeom prst="rect">
            <a:avLst/>
          </a:prstGeom>
          <a:solidFill>
            <a:schemeClr val="accent1"/>
          </a:solidFill>
          <a:ln>
            <a:noFill/>
          </a:ln>
        </p:spPr>
      </p:sp>
      <p:sp>
        <p:nvSpPr>
          <p:cNvPr id="201" name="Google Shape;201;p37"/>
          <p:cNvSpPr>
            <a:spLocks noGrp="1"/>
          </p:cNvSpPr>
          <p:nvPr>
            <p:ph type="pic" idx="32"/>
          </p:nvPr>
        </p:nvSpPr>
        <p:spPr>
          <a:xfrm>
            <a:off x="11760566" y="4810344"/>
            <a:ext cx="1828800" cy="128016"/>
          </a:xfrm>
          <a:prstGeom prst="rect">
            <a:avLst/>
          </a:prstGeom>
          <a:solidFill>
            <a:schemeClr val="accent1"/>
          </a:solidFill>
          <a:ln>
            <a:noFill/>
          </a:ln>
        </p:spPr>
      </p:sp>
      <p:sp>
        <p:nvSpPr>
          <p:cNvPr id="202" name="Google Shape;202;p37"/>
          <p:cNvSpPr>
            <a:spLocks noGrp="1"/>
          </p:cNvSpPr>
          <p:nvPr>
            <p:ph type="pic" idx="33"/>
          </p:nvPr>
        </p:nvSpPr>
        <p:spPr>
          <a:xfrm>
            <a:off x="918414" y="8035160"/>
            <a:ext cx="1828800" cy="128016"/>
          </a:xfrm>
          <a:prstGeom prst="rect">
            <a:avLst/>
          </a:prstGeom>
          <a:solidFill>
            <a:schemeClr val="accent1"/>
          </a:solidFill>
          <a:ln>
            <a:noFill/>
          </a:ln>
        </p:spPr>
      </p:sp>
      <p:sp>
        <p:nvSpPr>
          <p:cNvPr id="203" name="Google Shape;203;p37"/>
          <p:cNvSpPr>
            <a:spLocks noGrp="1"/>
          </p:cNvSpPr>
          <p:nvPr>
            <p:ph type="pic" idx="34"/>
          </p:nvPr>
        </p:nvSpPr>
        <p:spPr>
          <a:xfrm>
            <a:off x="3666404" y="8035160"/>
            <a:ext cx="1828800" cy="128016"/>
          </a:xfrm>
          <a:prstGeom prst="rect">
            <a:avLst/>
          </a:prstGeom>
          <a:solidFill>
            <a:schemeClr val="accent1"/>
          </a:solidFill>
          <a:ln>
            <a:noFill/>
          </a:ln>
        </p:spPr>
      </p:sp>
      <p:sp>
        <p:nvSpPr>
          <p:cNvPr id="204" name="Google Shape;204;p37"/>
          <p:cNvSpPr>
            <a:spLocks noGrp="1"/>
          </p:cNvSpPr>
          <p:nvPr>
            <p:ph type="pic" idx="35"/>
          </p:nvPr>
        </p:nvSpPr>
        <p:spPr>
          <a:xfrm>
            <a:off x="6333730" y="8035160"/>
            <a:ext cx="1828800" cy="128016"/>
          </a:xfrm>
          <a:prstGeom prst="rect">
            <a:avLst/>
          </a:prstGeom>
          <a:solidFill>
            <a:schemeClr val="accent1"/>
          </a:solidFill>
          <a:ln>
            <a:noFill/>
          </a:ln>
        </p:spPr>
      </p:sp>
      <p:sp>
        <p:nvSpPr>
          <p:cNvPr id="205" name="Google Shape;205;p37"/>
          <p:cNvSpPr>
            <a:spLocks noGrp="1"/>
          </p:cNvSpPr>
          <p:nvPr>
            <p:ph type="pic" idx="36"/>
          </p:nvPr>
        </p:nvSpPr>
        <p:spPr>
          <a:xfrm>
            <a:off x="9054312" y="8035160"/>
            <a:ext cx="1828800" cy="128016"/>
          </a:xfrm>
          <a:prstGeom prst="rect">
            <a:avLst/>
          </a:prstGeom>
          <a:solidFill>
            <a:schemeClr val="accent1"/>
          </a:solidFill>
          <a:ln>
            <a:noFill/>
          </a:ln>
        </p:spPr>
      </p:sp>
      <p:sp>
        <p:nvSpPr>
          <p:cNvPr id="206" name="Google Shape;206;p37"/>
          <p:cNvSpPr>
            <a:spLocks noGrp="1"/>
          </p:cNvSpPr>
          <p:nvPr>
            <p:ph type="pic" idx="37"/>
          </p:nvPr>
        </p:nvSpPr>
        <p:spPr>
          <a:xfrm>
            <a:off x="11760566" y="8035160"/>
            <a:ext cx="1828800" cy="128016"/>
          </a:xfrm>
          <a:prstGeom prst="rect">
            <a:avLst/>
          </a:prstGeom>
          <a:solidFill>
            <a:schemeClr val="accent1"/>
          </a:solidFill>
          <a:ln>
            <a:noFill/>
          </a:ln>
        </p:spPr>
      </p:sp>
      <p:sp>
        <p:nvSpPr>
          <p:cNvPr id="207" name="Google Shape;207;p37"/>
          <p:cNvSpPr>
            <a:spLocks noGrp="1"/>
          </p:cNvSpPr>
          <p:nvPr>
            <p:ph type="pic" idx="38"/>
          </p:nvPr>
        </p:nvSpPr>
        <p:spPr>
          <a:xfrm>
            <a:off x="14490318" y="4810344"/>
            <a:ext cx="1828800" cy="128016"/>
          </a:xfrm>
          <a:prstGeom prst="rect">
            <a:avLst/>
          </a:prstGeom>
          <a:solidFill>
            <a:schemeClr val="accent1"/>
          </a:solidFill>
          <a:ln>
            <a:noFill/>
          </a:ln>
        </p:spPr>
      </p:sp>
      <p:sp>
        <p:nvSpPr>
          <p:cNvPr id="208" name="Google Shape;208;p37"/>
          <p:cNvSpPr>
            <a:spLocks noGrp="1"/>
          </p:cNvSpPr>
          <p:nvPr>
            <p:ph type="pic" idx="39"/>
          </p:nvPr>
        </p:nvSpPr>
        <p:spPr>
          <a:xfrm>
            <a:off x="14490318" y="8035160"/>
            <a:ext cx="1828800" cy="128016"/>
          </a:xfrm>
          <a:prstGeom prst="rect">
            <a:avLst/>
          </a:prstGeom>
          <a:solidFill>
            <a:schemeClr val="accent1"/>
          </a:solidFill>
          <a:ln>
            <a:noFill/>
          </a:ln>
        </p:spPr>
      </p:sp>
      <p:sp>
        <p:nvSpPr>
          <p:cNvPr id="209" name="Google Shape;209;p37"/>
          <p:cNvSpPr txBox="1">
            <a:spLocks noGrp="1"/>
          </p:cNvSpPr>
          <p:nvPr>
            <p:ph type="body" idx="40"/>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7"/>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37"/>
          <p:cNvSpPr txBox="1">
            <a:spLocks noGrp="1"/>
          </p:cNvSpPr>
          <p:nvPr>
            <p:ph type="body" idx="41"/>
          </p:nvPr>
        </p:nvSpPr>
        <p:spPr>
          <a:xfrm>
            <a:off x="918414" y="8434184"/>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2" name="Google Shape;212;p37"/>
          <p:cNvSpPr txBox="1">
            <a:spLocks noGrp="1"/>
          </p:cNvSpPr>
          <p:nvPr>
            <p:ph type="body" idx="42"/>
          </p:nvPr>
        </p:nvSpPr>
        <p:spPr>
          <a:xfrm>
            <a:off x="3666404" y="8434184"/>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3" name="Google Shape;213;p37"/>
          <p:cNvSpPr txBox="1">
            <a:spLocks noGrp="1"/>
          </p:cNvSpPr>
          <p:nvPr>
            <p:ph type="body" idx="43"/>
          </p:nvPr>
        </p:nvSpPr>
        <p:spPr>
          <a:xfrm>
            <a:off x="6333730" y="8434184"/>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4" name="Google Shape;214;p37"/>
          <p:cNvSpPr txBox="1">
            <a:spLocks noGrp="1"/>
          </p:cNvSpPr>
          <p:nvPr>
            <p:ph type="body" idx="44"/>
          </p:nvPr>
        </p:nvSpPr>
        <p:spPr>
          <a:xfrm>
            <a:off x="9054312" y="8434184"/>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7"/>
          <p:cNvSpPr txBox="1">
            <a:spLocks noGrp="1"/>
          </p:cNvSpPr>
          <p:nvPr>
            <p:ph type="body" idx="45"/>
          </p:nvPr>
        </p:nvSpPr>
        <p:spPr>
          <a:xfrm>
            <a:off x="11760566" y="8434184"/>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7"/>
          <p:cNvSpPr txBox="1">
            <a:spLocks noGrp="1"/>
          </p:cNvSpPr>
          <p:nvPr>
            <p:ph type="body" idx="46"/>
          </p:nvPr>
        </p:nvSpPr>
        <p:spPr>
          <a:xfrm>
            <a:off x="918414" y="8798516"/>
            <a:ext cx="2215787"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7"/>
          <p:cNvSpPr txBox="1">
            <a:spLocks noGrp="1"/>
          </p:cNvSpPr>
          <p:nvPr>
            <p:ph type="body" idx="47"/>
          </p:nvPr>
        </p:nvSpPr>
        <p:spPr>
          <a:xfrm>
            <a:off x="3666405" y="8798516"/>
            <a:ext cx="2215788"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8" name="Google Shape;218;p37"/>
          <p:cNvSpPr txBox="1">
            <a:spLocks noGrp="1"/>
          </p:cNvSpPr>
          <p:nvPr>
            <p:ph type="body" idx="48"/>
          </p:nvPr>
        </p:nvSpPr>
        <p:spPr>
          <a:xfrm>
            <a:off x="6333730" y="8798516"/>
            <a:ext cx="2215787"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9" name="Google Shape;219;p37"/>
          <p:cNvSpPr txBox="1">
            <a:spLocks noGrp="1"/>
          </p:cNvSpPr>
          <p:nvPr>
            <p:ph type="body" idx="49"/>
          </p:nvPr>
        </p:nvSpPr>
        <p:spPr>
          <a:xfrm>
            <a:off x="9054312" y="8798516"/>
            <a:ext cx="2215787"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37"/>
          <p:cNvSpPr txBox="1">
            <a:spLocks noGrp="1"/>
          </p:cNvSpPr>
          <p:nvPr>
            <p:ph type="body" idx="50"/>
          </p:nvPr>
        </p:nvSpPr>
        <p:spPr>
          <a:xfrm>
            <a:off x="11760567" y="8798516"/>
            <a:ext cx="2215788"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37"/>
          <p:cNvSpPr txBox="1">
            <a:spLocks noGrp="1"/>
          </p:cNvSpPr>
          <p:nvPr>
            <p:ph type="body" idx="51"/>
          </p:nvPr>
        </p:nvSpPr>
        <p:spPr>
          <a:xfrm>
            <a:off x="14490318" y="8434184"/>
            <a:ext cx="2215788" cy="333300"/>
          </a:xfrm>
          <a:prstGeom prst="rect">
            <a:avLst/>
          </a:prstGeom>
          <a:noFill/>
          <a:ln>
            <a:noFill/>
          </a:ln>
        </p:spPr>
        <p:txBody>
          <a:bodyPr spcFirstLastPara="1" wrap="square" lIns="0" tIns="0" rIns="0" bIns="0" anchor="t" anchorCtr="0">
            <a:noAutofit/>
          </a:bodyPr>
          <a:lstStyle>
            <a:lvl1pPr marL="457200" lvl="0" indent="-228600" algn="l">
              <a:spcBef>
                <a:spcPts val="300"/>
              </a:spcBef>
              <a:spcAft>
                <a:spcPts val="0"/>
              </a:spcAft>
              <a:buClr>
                <a:schemeClr val="dk1"/>
              </a:buClr>
              <a:buSzPts val="1500"/>
              <a:buNone/>
              <a:defRPr sz="1500" b="1"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7"/>
          <p:cNvSpPr txBox="1">
            <a:spLocks noGrp="1"/>
          </p:cNvSpPr>
          <p:nvPr>
            <p:ph type="body" idx="52"/>
          </p:nvPr>
        </p:nvSpPr>
        <p:spPr>
          <a:xfrm>
            <a:off x="14490318" y="8798516"/>
            <a:ext cx="2215787" cy="674608"/>
          </a:xfrm>
          <a:prstGeom prst="rect">
            <a:avLst/>
          </a:prstGeom>
          <a:noFill/>
          <a:ln>
            <a:noFill/>
          </a:ln>
        </p:spPr>
        <p:txBody>
          <a:bodyPr spcFirstLastPara="1" wrap="square" lIns="0" tIns="0" rIns="91425" bIns="0" anchor="t" anchorCtr="0">
            <a:noAutofit/>
          </a:bodyPr>
          <a:lstStyle>
            <a:lvl1pPr marL="457200" lvl="0" indent="-228600" algn="l">
              <a:spcBef>
                <a:spcPts val="280"/>
              </a:spcBef>
              <a:spcAft>
                <a:spcPts val="0"/>
              </a:spcAft>
              <a:buClr>
                <a:schemeClr val="dk2"/>
              </a:buClr>
              <a:buSzPts val="1400"/>
              <a:buNone/>
              <a:defRPr sz="1400" b="0"/>
            </a:lvl1pPr>
            <a:lvl2pPr marL="914400" lvl="1" indent="-309880" algn="l">
              <a:spcBef>
                <a:spcPts val="320"/>
              </a:spcBef>
              <a:spcAft>
                <a:spcPts val="0"/>
              </a:spcAft>
              <a:buClr>
                <a:schemeClr val="dk2"/>
              </a:buClr>
              <a:buSzPts val="1280"/>
              <a:buChar char="▪"/>
              <a:defRPr sz="1600" b="1"/>
            </a:lvl2pPr>
            <a:lvl3pPr marL="1371600" lvl="2" indent="-330200" algn="l">
              <a:spcBef>
                <a:spcPts val="320"/>
              </a:spcBef>
              <a:spcAft>
                <a:spcPts val="0"/>
              </a:spcAft>
              <a:buClr>
                <a:schemeClr val="dk2"/>
              </a:buClr>
              <a:buSzPts val="1600"/>
              <a:buChar char="−"/>
              <a:defRPr sz="1600" b="1"/>
            </a:lvl3pPr>
            <a:lvl4pPr marL="1828800" lvl="3" indent="-330200" algn="l">
              <a:spcBef>
                <a:spcPts val="320"/>
              </a:spcBef>
              <a:spcAft>
                <a:spcPts val="0"/>
              </a:spcAft>
              <a:buSzPts val="1600"/>
              <a:buChar char="−"/>
              <a:defRPr sz="1600" b="1"/>
            </a:lvl4pPr>
            <a:lvl5pPr marL="2286000" lvl="4" indent="-330200" algn="l">
              <a:spcBef>
                <a:spcPts val="320"/>
              </a:spcBef>
              <a:spcAft>
                <a:spcPts val="0"/>
              </a:spcAft>
              <a:buClr>
                <a:schemeClr val="dk1"/>
              </a:buClr>
              <a:buSzPts val="1600"/>
              <a:buChar char="»"/>
              <a:defRPr sz="1600"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40">
          <p15:clr>
            <a:srgbClr val="FBAE40"/>
          </p15:clr>
        </p15:guide>
        <p15:guide id="2" pos="3982">
          <p15:clr>
            <a:srgbClr val="FBAE40"/>
          </p15:clr>
        </p15:guide>
        <p15:guide id="3" pos="5700">
          <p15:clr>
            <a:srgbClr val="FBAE40"/>
          </p15:clr>
        </p15:guide>
        <p15:guide id="4" pos="7404">
          <p15:clr>
            <a:srgbClr val="FBAE40"/>
          </p15:clr>
        </p15:guide>
        <p15:guide id="5" pos="9114">
          <p15:clr>
            <a:srgbClr val="FBAE40"/>
          </p15:clr>
        </p15:guide>
        <p15:guide id="6" pos="2304">
          <p15:clr>
            <a:srgbClr val="FBAE40"/>
          </p15:clr>
        </p15:guide>
        <p15:guide id="7" orient="horz" pos="40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 Chart / Graph">
  <p:cSld name="Table / Chart / Graph">
    <p:spTree>
      <p:nvGrpSpPr>
        <p:cNvPr id="1" name="Shape 223"/>
        <p:cNvGrpSpPr/>
        <p:nvPr/>
      </p:nvGrpSpPr>
      <p:grpSpPr>
        <a:xfrm>
          <a:off x="0" y="0"/>
          <a:ext cx="0" cy="0"/>
          <a:chOff x="0" y="0"/>
          <a:chExt cx="0" cy="0"/>
        </a:xfrm>
      </p:grpSpPr>
      <p:sp>
        <p:nvSpPr>
          <p:cNvPr id="224" name="Google Shape;224;p38"/>
          <p:cNvSpPr>
            <a:spLocks noGrp="1"/>
          </p:cNvSpPr>
          <p:nvPr>
            <p:ph type="tbl" idx="2"/>
          </p:nvPr>
        </p:nvSpPr>
        <p:spPr>
          <a:xfrm>
            <a:off x="921924" y="3238500"/>
            <a:ext cx="16451676" cy="6553200"/>
          </a:xfrm>
          <a:prstGeom prst="rect">
            <a:avLst/>
          </a:prstGeom>
          <a:solidFill>
            <a:schemeClr val="lt2"/>
          </a:solid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sp>
        <p:nvSpPr>
          <p:cNvPr id="225" name="Google Shape;225;p38"/>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6" name="Google Shape;226;p38"/>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Image &amp; Callout Title + Bullets (right)">
  <p:cSld name="1 Image &amp; Callout Title + Bullets (right)">
    <p:spTree>
      <p:nvGrpSpPr>
        <p:cNvPr id="1" name="Shape 227"/>
        <p:cNvGrpSpPr/>
        <p:nvPr/>
      </p:nvGrpSpPr>
      <p:grpSpPr>
        <a:xfrm>
          <a:off x="0" y="0"/>
          <a:ext cx="0" cy="0"/>
          <a:chOff x="0" y="0"/>
          <a:chExt cx="0" cy="0"/>
        </a:xfrm>
      </p:grpSpPr>
      <p:sp>
        <p:nvSpPr>
          <p:cNvPr id="228" name="Google Shape;228;p39"/>
          <p:cNvSpPr>
            <a:spLocks noGrp="1"/>
          </p:cNvSpPr>
          <p:nvPr>
            <p:ph type="pic" idx="2"/>
          </p:nvPr>
        </p:nvSpPr>
        <p:spPr>
          <a:xfrm>
            <a:off x="0" y="1485900"/>
            <a:ext cx="13258800" cy="8305800"/>
          </a:xfrm>
          <a:prstGeom prst="rect">
            <a:avLst/>
          </a:prstGeom>
          <a:solidFill>
            <a:schemeClr val="lt2"/>
          </a:solidFill>
          <a:ln>
            <a:noFill/>
          </a:ln>
        </p:spPr>
      </p:sp>
      <p:sp>
        <p:nvSpPr>
          <p:cNvPr id="229" name="Google Shape;229;p39"/>
          <p:cNvSpPr txBox="1">
            <a:spLocks noGrp="1"/>
          </p:cNvSpPr>
          <p:nvPr>
            <p:ph type="body" idx="1"/>
          </p:nvPr>
        </p:nvSpPr>
        <p:spPr>
          <a:xfrm>
            <a:off x="13563599" y="5112726"/>
            <a:ext cx="4259943" cy="4698024"/>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2"/>
              </a:buClr>
              <a:buSzPts val="3200"/>
              <a:buNone/>
              <a:defRPr sz="3200"/>
            </a:lvl1pPr>
            <a:lvl2pPr marL="914400" lvl="1" indent="-370840" algn="l">
              <a:spcBef>
                <a:spcPts val="1800"/>
              </a:spcBef>
              <a:spcAft>
                <a:spcPts val="0"/>
              </a:spcAft>
              <a:buClr>
                <a:schemeClr val="dk2"/>
              </a:buClr>
              <a:buSzPts val="2240"/>
              <a:buFont typeface="Noto Sans Symbols"/>
              <a:buChar char="▪"/>
              <a:defRPr sz="2800"/>
            </a:lvl2pPr>
            <a:lvl3pPr marL="1371600" lvl="2" indent="-381000" algn="l">
              <a:spcBef>
                <a:spcPts val="1800"/>
              </a:spcBef>
              <a:spcAft>
                <a:spcPts val="0"/>
              </a:spcAft>
              <a:buClr>
                <a:schemeClr val="dk2"/>
              </a:buClr>
              <a:buSzPts val="2400"/>
              <a:buChar char="−"/>
              <a:defRPr sz="2400"/>
            </a:lvl3pPr>
            <a:lvl4pPr marL="1828800" lvl="3" indent="-355600" algn="l">
              <a:spcBef>
                <a:spcPts val="1800"/>
              </a:spcBef>
              <a:spcAft>
                <a:spcPts val="0"/>
              </a:spcAft>
              <a:buSzPts val="2000"/>
              <a:buFont typeface="Noto Sans Symbols"/>
              <a:buChar char="−"/>
              <a:defRPr sz="2000"/>
            </a:lvl4pPr>
            <a:lvl5pPr marL="2286000" lvl="4" indent="-342900" algn="l">
              <a:spcBef>
                <a:spcPts val="1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39"/>
          <p:cNvSpPr txBox="1">
            <a:spLocks noGrp="1"/>
          </p:cNvSpPr>
          <p:nvPr>
            <p:ph type="body" idx="3"/>
          </p:nvPr>
        </p:nvSpPr>
        <p:spPr>
          <a:xfrm>
            <a:off x="12428640" y="819986"/>
            <a:ext cx="4114800" cy="411480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640"/>
              </a:spcBef>
              <a:spcAft>
                <a:spcPts val="0"/>
              </a:spcAft>
              <a:buClr>
                <a:schemeClr val="dk1"/>
              </a:buClr>
              <a:buSzPts val="3200"/>
              <a:buNone/>
              <a:defRPr sz="32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39"/>
          <p:cNvSpPr txBox="1">
            <a:spLocks noGrp="1"/>
          </p:cNvSpPr>
          <p:nvPr>
            <p:ph type="body" idx="4"/>
          </p:nvPr>
        </p:nvSpPr>
        <p:spPr>
          <a:xfrm>
            <a:off x="12825821" y="3414415"/>
            <a:ext cx="3273860" cy="11576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chemeClr val="dk1"/>
              </a:buClr>
              <a:buSzPts val="2000"/>
              <a:buNone/>
              <a:defRPr sz="2000" b="0"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39"/>
          <p:cNvSpPr txBox="1">
            <a:spLocks noGrp="1"/>
          </p:cNvSpPr>
          <p:nvPr>
            <p:ph type="body" idx="5"/>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8352">
          <p15:clr>
            <a:srgbClr val="FBAE40"/>
          </p15:clr>
        </p15:guide>
        <p15:guide id="3" pos="8544">
          <p15:clr>
            <a:srgbClr val="FBAE40"/>
          </p15:clr>
        </p15:guide>
        <p15:guide id="4" pos="78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 Image &amp; Title + Bullets (right)">
  <p:cSld name="1 Image &amp; Title + Bullets (right)">
    <p:spTree>
      <p:nvGrpSpPr>
        <p:cNvPr id="1" name="Shape 233"/>
        <p:cNvGrpSpPr/>
        <p:nvPr/>
      </p:nvGrpSpPr>
      <p:grpSpPr>
        <a:xfrm>
          <a:off x="0" y="0"/>
          <a:ext cx="0" cy="0"/>
          <a:chOff x="0" y="0"/>
          <a:chExt cx="0" cy="0"/>
        </a:xfrm>
      </p:grpSpPr>
      <p:sp>
        <p:nvSpPr>
          <p:cNvPr id="234" name="Google Shape;234;p40"/>
          <p:cNvSpPr>
            <a:spLocks noGrp="1"/>
          </p:cNvSpPr>
          <p:nvPr>
            <p:ph type="pic" idx="2"/>
          </p:nvPr>
        </p:nvSpPr>
        <p:spPr>
          <a:xfrm>
            <a:off x="0" y="1485900"/>
            <a:ext cx="13258800" cy="8305800"/>
          </a:xfrm>
          <a:prstGeom prst="rect">
            <a:avLst/>
          </a:prstGeom>
          <a:solidFill>
            <a:schemeClr val="lt2"/>
          </a:solidFill>
          <a:ln>
            <a:noFill/>
          </a:ln>
        </p:spPr>
      </p:sp>
      <p:sp>
        <p:nvSpPr>
          <p:cNvPr id="235" name="Google Shape;235;p40"/>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40"/>
          <p:cNvSpPr txBox="1">
            <a:spLocks noGrp="1"/>
          </p:cNvSpPr>
          <p:nvPr>
            <p:ph type="body" idx="3"/>
          </p:nvPr>
        </p:nvSpPr>
        <p:spPr>
          <a:xfrm>
            <a:off x="13563600" y="3667184"/>
            <a:ext cx="4432292" cy="6124516"/>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2"/>
              </a:buClr>
              <a:buSzPts val="3200"/>
              <a:buNone/>
              <a:defRPr sz="3200"/>
            </a:lvl1pPr>
            <a:lvl2pPr marL="914400" lvl="1" indent="-370840" algn="l">
              <a:spcBef>
                <a:spcPts val="1800"/>
              </a:spcBef>
              <a:spcAft>
                <a:spcPts val="0"/>
              </a:spcAft>
              <a:buClr>
                <a:schemeClr val="dk2"/>
              </a:buClr>
              <a:buSzPts val="2240"/>
              <a:buFont typeface="Noto Sans Symbols"/>
              <a:buChar char="▪"/>
              <a:defRPr sz="2800"/>
            </a:lvl2pPr>
            <a:lvl3pPr marL="1371600" lvl="2" indent="-381000" algn="l">
              <a:spcBef>
                <a:spcPts val="1800"/>
              </a:spcBef>
              <a:spcAft>
                <a:spcPts val="0"/>
              </a:spcAft>
              <a:buClr>
                <a:schemeClr val="dk2"/>
              </a:buClr>
              <a:buSzPts val="2400"/>
              <a:buChar char="−"/>
              <a:defRPr sz="2400"/>
            </a:lvl3pPr>
            <a:lvl4pPr marL="1828800" lvl="3" indent="-355600" algn="l">
              <a:spcBef>
                <a:spcPts val="1800"/>
              </a:spcBef>
              <a:spcAft>
                <a:spcPts val="0"/>
              </a:spcAft>
              <a:buSzPts val="2000"/>
              <a:buFont typeface="Noto Sans Symbols"/>
              <a:buChar char="−"/>
              <a:defRPr sz="2000"/>
            </a:lvl4pPr>
            <a:lvl5pPr marL="2286000" lvl="4" indent="-342900" algn="l">
              <a:spcBef>
                <a:spcPts val="1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40"/>
          <p:cNvSpPr txBox="1">
            <a:spLocks noGrp="1"/>
          </p:cNvSpPr>
          <p:nvPr>
            <p:ph type="body" idx="4"/>
          </p:nvPr>
        </p:nvSpPr>
        <p:spPr>
          <a:xfrm>
            <a:off x="13563599" y="1508079"/>
            <a:ext cx="4432293" cy="543143"/>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20"/>
              </a:spcBef>
              <a:spcAft>
                <a:spcPts val="0"/>
              </a:spcAft>
              <a:buClr>
                <a:schemeClr val="dk1"/>
              </a:buClr>
              <a:buSzPts val="3600"/>
              <a:buNone/>
              <a:defRPr sz="36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8" name="Google Shape;238;p40"/>
          <p:cNvCxnSpPr/>
          <p:nvPr/>
        </p:nvCxnSpPr>
        <p:spPr>
          <a:xfrm>
            <a:off x="14023868" y="2310563"/>
            <a:ext cx="0" cy="109728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8352">
          <p15:clr>
            <a:srgbClr val="FBAE40"/>
          </p15:clr>
        </p15:guide>
        <p15:guide id="3" pos="8544">
          <p15:clr>
            <a:srgbClr val="FBAE40"/>
          </p15:clr>
        </p15:guide>
        <p15:guide id="4" pos="7824">
          <p15:clr>
            <a:srgbClr val="FBAE40"/>
          </p15:clr>
        </p15:guide>
        <p15:guide id="5" orient="horz" pos="32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ility Sequence 2">
  <p:cSld name="Agility Sequence 2">
    <p:spTree>
      <p:nvGrpSpPr>
        <p:cNvPr id="1" name="Shape 23"/>
        <p:cNvGrpSpPr/>
        <p:nvPr/>
      </p:nvGrpSpPr>
      <p:grpSpPr>
        <a:xfrm>
          <a:off x="0" y="0"/>
          <a:ext cx="0" cy="0"/>
          <a:chOff x="0" y="0"/>
          <a:chExt cx="0" cy="0"/>
        </a:xfrm>
      </p:grpSpPr>
      <p:pic>
        <p:nvPicPr>
          <p:cNvPr id="24" name="Google Shape;24;p15"/>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25" name="Google Shape;25;p15"/>
          <p:cNvSpPr txBox="1">
            <a:spLocks noGrp="1"/>
          </p:cNvSpPr>
          <p:nvPr>
            <p:ph type="body" idx="1"/>
          </p:nvPr>
        </p:nvSpPr>
        <p:spPr>
          <a:xfrm>
            <a:off x="9815287" y="1485900"/>
            <a:ext cx="5805714" cy="5802560"/>
          </a:xfrm>
          <a:prstGeom prst="rect">
            <a:avLst/>
          </a:prstGeom>
          <a:solidFill>
            <a:schemeClr val="accent1"/>
          </a:solidFill>
          <a:ln>
            <a:noFill/>
          </a:ln>
        </p:spPr>
        <p:txBody>
          <a:bodyPr spcFirstLastPara="1" wrap="square" lIns="731500" tIns="1463025" rIns="731500" bIns="731500" anchor="t" anchorCtr="0">
            <a:noAutofit/>
          </a:bodyPr>
          <a:lstStyle>
            <a:lvl1pPr marL="457200" lvl="0" indent="-228600" algn="l">
              <a:lnSpc>
                <a:spcPct val="130000"/>
              </a:lnSpc>
              <a:spcBef>
                <a:spcPts val="800"/>
              </a:spcBef>
              <a:spcAft>
                <a:spcPts val="0"/>
              </a:spcAft>
              <a:buClr>
                <a:schemeClr val="dk1"/>
              </a:buClr>
              <a:buSzPts val="4000"/>
              <a:buFont typeface="Arial"/>
              <a:buNone/>
              <a:defRPr sz="4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5"/>
          <p:cNvSpPr txBox="1">
            <a:spLocks noGrp="1"/>
          </p:cNvSpPr>
          <p:nvPr>
            <p:ph type="body" idx="2"/>
          </p:nvPr>
        </p:nvSpPr>
        <p:spPr>
          <a:xfrm>
            <a:off x="10574785" y="5975350"/>
            <a:ext cx="4210050" cy="600076"/>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chemeClr val="dk1"/>
              </a:buClr>
              <a:buSzPts val="2000"/>
              <a:buFont typeface="Arial"/>
              <a:buNone/>
              <a:defRPr sz="2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15"/>
          <p:cNvSpPr txBox="1">
            <a:spLocks noGrp="1"/>
          </p:cNvSpPr>
          <p:nvPr>
            <p:ph type="body" idx="3"/>
          </p:nvPr>
        </p:nvSpPr>
        <p:spPr>
          <a:xfrm>
            <a:off x="10556642" y="2180638"/>
            <a:ext cx="4718044" cy="4436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3240">
          <p15:clr>
            <a:srgbClr val="FBAE40"/>
          </p15:clr>
        </p15:guide>
        <p15:guide id="2" pos="9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Image &amp; Callout Title + Bullets (left)">
  <p:cSld name="1 Image &amp; Callout Title + Bullets (left)">
    <p:spTree>
      <p:nvGrpSpPr>
        <p:cNvPr id="1" name="Shape 239"/>
        <p:cNvGrpSpPr/>
        <p:nvPr/>
      </p:nvGrpSpPr>
      <p:grpSpPr>
        <a:xfrm>
          <a:off x="0" y="0"/>
          <a:ext cx="0" cy="0"/>
          <a:chOff x="0" y="0"/>
          <a:chExt cx="0" cy="0"/>
        </a:xfrm>
      </p:grpSpPr>
      <p:sp>
        <p:nvSpPr>
          <p:cNvPr id="240" name="Google Shape;240;p41"/>
          <p:cNvSpPr>
            <a:spLocks noGrp="1"/>
          </p:cNvSpPr>
          <p:nvPr>
            <p:ph type="pic" idx="2"/>
          </p:nvPr>
        </p:nvSpPr>
        <p:spPr>
          <a:xfrm>
            <a:off x="5029200" y="1485900"/>
            <a:ext cx="13258800" cy="8305800"/>
          </a:xfrm>
          <a:prstGeom prst="rect">
            <a:avLst/>
          </a:prstGeom>
          <a:solidFill>
            <a:schemeClr val="lt2"/>
          </a:solidFill>
          <a:ln>
            <a:noFill/>
          </a:ln>
        </p:spPr>
      </p:sp>
      <p:sp>
        <p:nvSpPr>
          <p:cNvPr id="241" name="Google Shape;241;p41"/>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41"/>
          <p:cNvSpPr txBox="1">
            <a:spLocks noGrp="1"/>
          </p:cNvSpPr>
          <p:nvPr>
            <p:ph type="body" idx="3"/>
          </p:nvPr>
        </p:nvSpPr>
        <p:spPr>
          <a:xfrm>
            <a:off x="914400" y="1489597"/>
            <a:ext cx="3810000" cy="3358174"/>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2"/>
              </a:buClr>
              <a:buSzPts val="3200"/>
              <a:buNone/>
              <a:defRPr sz="3200"/>
            </a:lvl1pPr>
            <a:lvl2pPr marL="914400" lvl="1" indent="-370840" algn="l">
              <a:spcBef>
                <a:spcPts val="1800"/>
              </a:spcBef>
              <a:spcAft>
                <a:spcPts val="0"/>
              </a:spcAft>
              <a:buClr>
                <a:schemeClr val="dk2"/>
              </a:buClr>
              <a:buSzPts val="2240"/>
              <a:buFont typeface="Noto Sans Symbols"/>
              <a:buChar char="▪"/>
              <a:defRPr sz="2800"/>
            </a:lvl2pPr>
            <a:lvl3pPr marL="1371600" lvl="2" indent="-381000" algn="l">
              <a:spcBef>
                <a:spcPts val="1800"/>
              </a:spcBef>
              <a:spcAft>
                <a:spcPts val="0"/>
              </a:spcAft>
              <a:buClr>
                <a:schemeClr val="dk2"/>
              </a:buClr>
              <a:buSzPts val="2400"/>
              <a:buChar char="−"/>
              <a:defRPr sz="2400"/>
            </a:lvl3pPr>
            <a:lvl4pPr marL="1828800" lvl="3" indent="-355600" algn="l">
              <a:spcBef>
                <a:spcPts val="1800"/>
              </a:spcBef>
              <a:spcAft>
                <a:spcPts val="0"/>
              </a:spcAft>
              <a:buSzPts val="2000"/>
              <a:buFont typeface="Noto Sans Symbols"/>
              <a:buChar char="−"/>
              <a:defRPr sz="2000"/>
            </a:lvl4pPr>
            <a:lvl5pPr marL="2286000" lvl="4" indent="-342900" algn="l">
              <a:spcBef>
                <a:spcPts val="1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41"/>
          <p:cNvSpPr txBox="1">
            <a:spLocks noGrp="1"/>
          </p:cNvSpPr>
          <p:nvPr>
            <p:ph type="body" idx="4"/>
          </p:nvPr>
        </p:nvSpPr>
        <p:spPr>
          <a:xfrm>
            <a:off x="2971800" y="5261359"/>
            <a:ext cx="4114800" cy="411480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640"/>
              </a:spcBef>
              <a:spcAft>
                <a:spcPts val="0"/>
              </a:spcAft>
              <a:buClr>
                <a:schemeClr val="dk1"/>
              </a:buClr>
              <a:buSzPts val="3200"/>
              <a:buNone/>
              <a:defRPr sz="32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41"/>
          <p:cNvSpPr txBox="1">
            <a:spLocks noGrp="1"/>
          </p:cNvSpPr>
          <p:nvPr>
            <p:ph type="body" idx="5"/>
          </p:nvPr>
        </p:nvSpPr>
        <p:spPr>
          <a:xfrm>
            <a:off x="3349931" y="7857675"/>
            <a:ext cx="3273860" cy="11576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chemeClr val="dk1"/>
              </a:buClr>
              <a:buSzPts val="2000"/>
              <a:buNone/>
              <a:defRPr sz="2000" b="0"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8352">
          <p15:clr>
            <a:srgbClr val="FBAE40"/>
          </p15:clr>
        </p15:guide>
        <p15:guide id="3" pos="8544">
          <p15:clr>
            <a:srgbClr val="FBAE40"/>
          </p15:clr>
        </p15:guide>
        <p15:guide id="4" pos="78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 Image &amp; Title + Bullets (left)">
  <p:cSld name="1 Image &amp; Title + Bullets (left)">
    <p:spTree>
      <p:nvGrpSpPr>
        <p:cNvPr id="1" name="Shape 245"/>
        <p:cNvGrpSpPr/>
        <p:nvPr/>
      </p:nvGrpSpPr>
      <p:grpSpPr>
        <a:xfrm>
          <a:off x="0" y="0"/>
          <a:ext cx="0" cy="0"/>
          <a:chOff x="0" y="0"/>
          <a:chExt cx="0" cy="0"/>
        </a:xfrm>
      </p:grpSpPr>
      <p:sp>
        <p:nvSpPr>
          <p:cNvPr id="246" name="Google Shape;246;p42"/>
          <p:cNvSpPr>
            <a:spLocks noGrp="1"/>
          </p:cNvSpPr>
          <p:nvPr>
            <p:ph type="pic" idx="2"/>
          </p:nvPr>
        </p:nvSpPr>
        <p:spPr>
          <a:xfrm>
            <a:off x="5029200" y="1485900"/>
            <a:ext cx="13258800" cy="8305800"/>
          </a:xfrm>
          <a:prstGeom prst="rect">
            <a:avLst/>
          </a:prstGeom>
          <a:solidFill>
            <a:schemeClr val="lt2"/>
          </a:solidFill>
          <a:ln>
            <a:noFill/>
          </a:ln>
        </p:spPr>
      </p:sp>
      <p:sp>
        <p:nvSpPr>
          <p:cNvPr id="247" name="Google Shape;247;p42"/>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8" name="Google Shape;248;p42"/>
          <p:cNvSpPr txBox="1">
            <a:spLocks noGrp="1"/>
          </p:cNvSpPr>
          <p:nvPr>
            <p:ph type="body" idx="3"/>
          </p:nvPr>
        </p:nvSpPr>
        <p:spPr>
          <a:xfrm>
            <a:off x="864972" y="3716611"/>
            <a:ext cx="3859428" cy="4698024"/>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2"/>
              </a:buClr>
              <a:buSzPts val="3200"/>
              <a:buNone/>
              <a:defRPr sz="3200"/>
            </a:lvl1pPr>
            <a:lvl2pPr marL="914400" lvl="1" indent="-391160" algn="l">
              <a:spcBef>
                <a:spcPts val="1200"/>
              </a:spcBef>
              <a:spcAft>
                <a:spcPts val="0"/>
              </a:spcAft>
              <a:buClr>
                <a:schemeClr val="dk2"/>
              </a:buClr>
              <a:buSzPts val="2560"/>
              <a:buFont typeface="Noto Sans Symbols"/>
              <a:buChar char="▪"/>
              <a:defRPr sz="3200"/>
            </a:lvl2pPr>
            <a:lvl3pPr marL="1371600" lvl="2" indent="-406400" algn="l">
              <a:spcBef>
                <a:spcPts val="1200"/>
              </a:spcBef>
              <a:spcAft>
                <a:spcPts val="0"/>
              </a:spcAft>
              <a:buClr>
                <a:schemeClr val="dk2"/>
              </a:buClr>
              <a:buSzPts val="2800"/>
              <a:buChar char="−"/>
              <a:defRPr sz="2800"/>
            </a:lvl3pPr>
            <a:lvl4pPr marL="1828800" lvl="3" indent="-355600" algn="l">
              <a:spcBef>
                <a:spcPts val="1200"/>
              </a:spcBef>
              <a:spcAft>
                <a:spcPts val="0"/>
              </a:spcAft>
              <a:buSzPts val="2000"/>
              <a:buFont typeface="Noto Sans Symbols"/>
              <a:buChar char="−"/>
              <a:defRPr sz="2000"/>
            </a:lvl4pPr>
            <a:lvl5pPr marL="2286000" lvl="4" indent="-342900" algn="l">
              <a:spcBef>
                <a:spcPts val="12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9" name="Google Shape;249;p42"/>
          <p:cNvSpPr txBox="1">
            <a:spLocks noGrp="1"/>
          </p:cNvSpPr>
          <p:nvPr>
            <p:ph type="body" idx="4"/>
          </p:nvPr>
        </p:nvSpPr>
        <p:spPr>
          <a:xfrm>
            <a:off x="931511" y="1485900"/>
            <a:ext cx="3792889" cy="51589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20"/>
              </a:spcBef>
              <a:spcAft>
                <a:spcPts val="0"/>
              </a:spcAft>
              <a:buClr>
                <a:schemeClr val="dk1"/>
              </a:buClr>
              <a:buSzPts val="3600"/>
              <a:buNone/>
              <a:defRPr sz="36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50" name="Google Shape;250;p42"/>
          <p:cNvCxnSpPr/>
          <p:nvPr/>
        </p:nvCxnSpPr>
        <p:spPr>
          <a:xfrm>
            <a:off x="1386951" y="2310563"/>
            <a:ext cx="0" cy="109728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8352">
          <p15:clr>
            <a:srgbClr val="FBAE40"/>
          </p15:clr>
        </p15:guide>
        <p15:guide id="3" pos="8544">
          <p15:clr>
            <a:srgbClr val="FBAE40"/>
          </p15:clr>
        </p15:guide>
        <p15:guide id="4" pos="7824">
          <p15:clr>
            <a:srgbClr val="FBAE40"/>
          </p15:clr>
        </p15:guide>
        <p15:guide id="5" orient="horz" pos="32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 Image &amp; Callout Title">
  <p:cSld name="1 Image &amp; Callout Title">
    <p:spTree>
      <p:nvGrpSpPr>
        <p:cNvPr id="1" name="Shape 251"/>
        <p:cNvGrpSpPr/>
        <p:nvPr/>
      </p:nvGrpSpPr>
      <p:grpSpPr>
        <a:xfrm>
          <a:off x="0" y="0"/>
          <a:ext cx="0" cy="0"/>
          <a:chOff x="0" y="0"/>
          <a:chExt cx="0" cy="0"/>
        </a:xfrm>
      </p:grpSpPr>
      <p:sp>
        <p:nvSpPr>
          <p:cNvPr id="252" name="Google Shape;252;p43"/>
          <p:cNvSpPr>
            <a:spLocks noGrp="1"/>
          </p:cNvSpPr>
          <p:nvPr>
            <p:ph type="pic" idx="2"/>
          </p:nvPr>
        </p:nvSpPr>
        <p:spPr>
          <a:xfrm>
            <a:off x="-11724" y="1485900"/>
            <a:ext cx="18288000" cy="8305800"/>
          </a:xfrm>
          <a:prstGeom prst="rect">
            <a:avLst/>
          </a:prstGeom>
          <a:solidFill>
            <a:schemeClr val="lt2"/>
          </a:solidFill>
          <a:ln>
            <a:noFill/>
          </a:ln>
        </p:spPr>
      </p:sp>
      <p:sp>
        <p:nvSpPr>
          <p:cNvPr id="253" name="Google Shape;253;p43"/>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4" name="Google Shape;254;p43"/>
          <p:cNvSpPr txBox="1">
            <a:spLocks noGrp="1"/>
          </p:cNvSpPr>
          <p:nvPr>
            <p:ph type="body" idx="3"/>
          </p:nvPr>
        </p:nvSpPr>
        <p:spPr>
          <a:xfrm>
            <a:off x="12428640" y="819986"/>
            <a:ext cx="4114800" cy="411480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640"/>
              </a:spcBef>
              <a:spcAft>
                <a:spcPts val="0"/>
              </a:spcAft>
              <a:buClr>
                <a:schemeClr val="dk1"/>
              </a:buClr>
              <a:buSzPts val="3200"/>
              <a:buNone/>
              <a:defRPr sz="32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5" name="Google Shape;255;p43"/>
          <p:cNvSpPr txBox="1">
            <a:spLocks noGrp="1"/>
          </p:cNvSpPr>
          <p:nvPr>
            <p:ph type="body" idx="4"/>
          </p:nvPr>
        </p:nvSpPr>
        <p:spPr>
          <a:xfrm>
            <a:off x="12825821" y="3414415"/>
            <a:ext cx="3273860" cy="11576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chemeClr val="dk1"/>
              </a:buClr>
              <a:buSzPts val="2000"/>
              <a:buNone/>
              <a:defRPr sz="2000" b="0"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 Image">
  <p:cSld name="1 Image">
    <p:spTree>
      <p:nvGrpSpPr>
        <p:cNvPr id="1" name="Shape 256"/>
        <p:cNvGrpSpPr/>
        <p:nvPr/>
      </p:nvGrpSpPr>
      <p:grpSpPr>
        <a:xfrm>
          <a:off x="0" y="0"/>
          <a:ext cx="0" cy="0"/>
          <a:chOff x="0" y="0"/>
          <a:chExt cx="0" cy="0"/>
        </a:xfrm>
      </p:grpSpPr>
      <p:sp>
        <p:nvSpPr>
          <p:cNvPr id="257" name="Google Shape;257;p44"/>
          <p:cNvSpPr>
            <a:spLocks noGrp="1"/>
          </p:cNvSpPr>
          <p:nvPr>
            <p:ph type="pic" idx="2"/>
          </p:nvPr>
        </p:nvSpPr>
        <p:spPr>
          <a:xfrm>
            <a:off x="-11724" y="1485900"/>
            <a:ext cx="18288000" cy="8305800"/>
          </a:xfrm>
          <a:prstGeom prst="rect">
            <a:avLst/>
          </a:prstGeom>
          <a:solidFill>
            <a:schemeClr val="lt2"/>
          </a:solidFill>
          <a:ln>
            <a:noFill/>
          </a:ln>
        </p:spPr>
      </p:sp>
      <p:sp>
        <p:nvSpPr>
          <p:cNvPr id="258" name="Google Shape;258;p44"/>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 Images &amp; Callout Title">
  <p:cSld name="2 Images &amp; Callout Title">
    <p:spTree>
      <p:nvGrpSpPr>
        <p:cNvPr id="1" name="Shape 259"/>
        <p:cNvGrpSpPr/>
        <p:nvPr/>
      </p:nvGrpSpPr>
      <p:grpSpPr>
        <a:xfrm>
          <a:off x="0" y="0"/>
          <a:ext cx="0" cy="0"/>
          <a:chOff x="0" y="0"/>
          <a:chExt cx="0" cy="0"/>
        </a:xfrm>
      </p:grpSpPr>
      <p:sp>
        <p:nvSpPr>
          <p:cNvPr id="260" name="Google Shape;260;p45"/>
          <p:cNvSpPr>
            <a:spLocks noGrp="1"/>
          </p:cNvSpPr>
          <p:nvPr>
            <p:ph type="pic" idx="2"/>
          </p:nvPr>
        </p:nvSpPr>
        <p:spPr>
          <a:xfrm>
            <a:off x="-15766" y="1485900"/>
            <a:ext cx="6032737" cy="8305800"/>
          </a:xfrm>
          <a:prstGeom prst="rect">
            <a:avLst/>
          </a:prstGeom>
          <a:solidFill>
            <a:schemeClr val="lt2"/>
          </a:solidFill>
          <a:ln>
            <a:noFill/>
          </a:ln>
        </p:spPr>
      </p:sp>
      <p:sp>
        <p:nvSpPr>
          <p:cNvPr id="261" name="Google Shape;261;p45"/>
          <p:cNvSpPr>
            <a:spLocks noGrp="1"/>
          </p:cNvSpPr>
          <p:nvPr>
            <p:ph type="pic" idx="3"/>
          </p:nvPr>
        </p:nvSpPr>
        <p:spPr>
          <a:xfrm>
            <a:off x="6115798" y="1485900"/>
            <a:ext cx="12172202" cy="8305800"/>
          </a:xfrm>
          <a:prstGeom prst="rect">
            <a:avLst/>
          </a:prstGeom>
          <a:solidFill>
            <a:schemeClr val="lt2"/>
          </a:solidFill>
          <a:ln>
            <a:noFill/>
          </a:ln>
        </p:spPr>
      </p:sp>
      <p:sp>
        <p:nvSpPr>
          <p:cNvPr id="262" name="Google Shape;262;p45"/>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3" name="Google Shape;263;p45"/>
          <p:cNvSpPr txBox="1">
            <a:spLocks noGrp="1"/>
          </p:cNvSpPr>
          <p:nvPr>
            <p:ph type="body" idx="4"/>
          </p:nvPr>
        </p:nvSpPr>
        <p:spPr>
          <a:xfrm>
            <a:off x="12428640" y="819986"/>
            <a:ext cx="4114800" cy="411480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640"/>
              </a:spcBef>
              <a:spcAft>
                <a:spcPts val="0"/>
              </a:spcAft>
              <a:buClr>
                <a:schemeClr val="dk1"/>
              </a:buClr>
              <a:buSzPts val="3200"/>
              <a:buNone/>
              <a:defRPr sz="32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45"/>
          <p:cNvSpPr txBox="1">
            <a:spLocks noGrp="1"/>
          </p:cNvSpPr>
          <p:nvPr>
            <p:ph type="body" idx="5"/>
          </p:nvPr>
        </p:nvSpPr>
        <p:spPr>
          <a:xfrm>
            <a:off x="12825821" y="3414415"/>
            <a:ext cx="3273860" cy="11576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chemeClr val="dk1"/>
              </a:buClr>
              <a:buSzPts val="2000"/>
              <a:buNone/>
              <a:defRPr sz="2000" b="0"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 Images ">
  <p:cSld name="2 Images ">
    <p:spTree>
      <p:nvGrpSpPr>
        <p:cNvPr id="1" name="Shape 265"/>
        <p:cNvGrpSpPr/>
        <p:nvPr/>
      </p:nvGrpSpPr>
      <p:grpSpPr>
        <a:xfrm>
          <a:off x="0" y="0"/>
          <a:ext cx="0" cy="0"/>
          <a:chOff x="0" y="0"/>
          <a:chExt cx="0" cy="0"/>
        </a:xfrm>
      </p:grpSpPr>
      <p:sp>
        <p:nvSpPr>
          <p:cNvPr id="266" name="Google Shape;266;p46"/>
          <p:cNvSpPr>
            <a:spLocks noGrp="1"/>
          </p:cNvSpPr>
          <p:nvPr>
            <p:ph type="pic" idx="2"/>
          </p:nvPr>
        </p:nvSpPr>
        <p:spPr>
          <a:xfrm>
            <a:off x="-15766" y="1485900"/>
            <a:ext cx="6032737" cy="8305800"/>
          </a:xfrm>
          <a:prstGeom prst="rect">
            <a:avLst/>
          </a:prstGeom>
          <a:solidFill>
            <a:schemeClr val="lt2"/>
          </a:solidFill>
          <a:ln>
            <a:noFill/>
          </a:ln>
        </p:spPr>
      </p:sp>
      <p:sp>
        <p:nvSpPr>
          <p:cNvPr id="267" name="Google Shape;267;p46"/>
          <p:cNvSpPr>
            <a:spLocks noGrp="1"/>
          </p:cNvSpPr>
          <p:nvPr>
            <p:ph type="pic" idx="3"/>
          </p:nvPr>
        </p:nvSpPr>
        <p:spPr>
          <a:xfrm>
            <a:off x="6115798" y="1485900"/>
            <a:ext cx="12172202" cy="8305800"/>
          </a:xfrm>
          <a:prstGeom prst="rect">
            <a:avLst/>
          </a:prstGeom>
          <a:solidFill>
            <a:schemeClr val="lt2"/>
          </a:solidFill>
          <a:ln>
            <a:noFill/>
          </a:ln>
        </p:spPr>
      </p:sp>
      <p:sp>
        <p:nvSpPr>
          <p:cNvPr id="268" name="Google Shape;268;p46"/>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 Images with Indent &amp; Callout Title">
  <p:cSld name="2 Images with Indent &amp; Callout Title">
    <p:spTree>
      <p:nvGrpSpPr>
        <p:cNvPr id="1" name="Shape 269"/>
        <p:cNvGrpSpPr/>
        <p:nvPr/>
      </p:nvGrpSpPr>
      <p:grpSpPr>
        <a:xfrm>
          <a:off x="0" y="0"/>
          <a:ext cx="0" cy="0"/>
          <a:chOff x="0" y="0"/>
          <a:chExt cx="0" cy="0"/>
        </a:xfrm>
      </p:grpSpPr>
      <p:sp>
        <p:nvSpPr>
          <p:cNvPr id="270" name="Google Shape;270;p47"/>
          <p:cNvSpPr>
            <a:spLocks noGrp="1"/>
          </p:cNvSpPr>
          <p:nvPr>
            <p:ph type="pic" idx="2"/>
          </p:nvPr>
        </p:nvSpPr>
        <p:spPr>
          <a:xfrm>
            <a:off x="947840" y="1485900"/>
            <a:ext cx="6032737" cy="8305800"/>
          </a:xfrm>
          <a:prstGeom prst="rect">
            <a:avLst/>
          </a:prstGeom>
          <a:solidFill>
            <a:schemeClr val="lt2"/>
          </a:solidFill>
          <a:ln>
            <a:noFill/>
          </a:ln>
        </p:spPr>
      </p:sp>
      <p:sp>
        <p:nvSpPr>
          <p:cNvPr id="271" name="Google Shape;271;p47"/>
          <p:cNvSpPr>
            <a:spLocks noGrp="1"/>
          </p:cNvSpPr>
          <p:nvPr>
            <p:ph type="pic" idx="3"/>
          </p:nvPr>
        </p:nvSpPr>
        <p:spPr>
          <a:xfrm>
            <a:off x="7079404" y="1485900"/>
            <a:ext cx="11208595" cy="8305800"/>
          </a:xfrm>
          <a:prstGeom prst="rect">
            <a:avLst/>
          </a:prstGeom>
          <a:solidFill>
            <a:schemeClr val="lt2"/>
          </a:solidFill>
          <a:ln>
            <a:noFill/>
          </a:ln>
        </p:spPr>
      </p:sp>
      <p:sp>
        <p:nvSpPr>
          <p:cNvPr id="272" name="Google Shape;272;p47"/>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47"/>
          <p:cNvSpPr txBox="1">
            <a:spLocks noGrp="1"/>
          </p:cNvSpPr>
          <p:nvPr>
            <p:ph type="body" idx="4"/>
          </p:nvPr>
        </p:nvSpPr>
        <p:spPr>
          <a:xfrm>
            <a:off x="12428640" y="819986"/>
            <a:ext cx="4114800" cy="411480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640"/>
              </a:spcBef>
              <a:spcAft>
                <a:spcPts val="0"/>
              </a:spcAft>
              <a:buClr>
                <a:schemeClr val="dk1"/>
              </a:buClr>
              <a:buSzPts val="3200"/>
              <a:buNone/>
              <a:defRPr sz="32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4" name="Google Shape;274;p47"/>
          <p:cNvSpPr txBox="1">
            <a:spLocks noGrp="1"/>
          </p:cNvSpPr>
          <p:nvPr>
            <p:ph type="body" idx="5"/>
          </p:nvPr>
        </p:nvSpPr>
        <p:spPr>
          <a:xfrm>
            <a:off x="12825821" y="3414415"/>
            <a:ext cx="3273860" cy="11576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chemeClr val="dk1"/>
              </a:buClr>
              <a:buSzPts val="2000"/>
              <a:buNone/>
              <a:defRPr sz="2000" b="0"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 Images with Indent ">
  <p:cSld name="2 Images with Indent ">
    <p:spTree>
      <p:nvGrpSpPr>
        <p:cNvPr id="1" name="Shape 275"/>
        <p:cNvGrpSpPr/>
        <p:nvPr/>
      </p:nvGrpSpPr>
      <p:grpSpPr>
        <a:xfrm>
          <a:off x="0" y="0"/>
          <a:ext cx="0" cy="0"/>
          <a:chOff x="0" y="0"/>
          <a:chExt cx="0" cy="0"/>
        </a:xfrm>
      </p:grpSpPr>
      <p:sp>
        <p:nvSpPr>
          <p:cNvPr id="276" name="Google Shape;276;p48"/>
          <p:cNvSpPr>
            <a:spLocks noGrp="1"/>
          </p:cNvSpPr>
          <p:nvPr>
            <p:ph type="pic" idx="2"/>
          </p:nvPr>
        </p:nvSpPr>
        <p:spPr>
          <a:xfrm>
            <a:off x="947840" y="1485900"/>
            <a:ext cx="6032737" cy="8305800"/>
          </a:xfrm>
          <a:prstGeom prst="rect">
            <a:avLst/>
          </a:prstGeom>
          <a:solidFill>
            <a:schemeClr val="lt2"/>
          </a:solidFill>
          <a:ln>
            <a:noFill/>
          </a:ln>
        </p:spPr>
      </p:sp>
      <p:sp>
        <p:nvSpPr>
          <p:cNvPr id="277" name="Google Shape;277;p48"/>
          <p:cNvSpPr>
            <a:spLocks noGrp="1"/>
          </p:cNvSpPr>
          <p:nvPr>
            <p:ph type="pic" idx="3"/>
          </p:nvPr>
        </p:nvSpPr>
        <p:spPr>
          <a:xfrm>
            <a:off x="7079404" y="1485900"/>
            <a:ext cx="11208595" cy="8305800"/>
          </a:xfrm>
          <a:prstGeom prst="rect">
            <a:avLst/>
          </a:prstGeom>
          <a:solidFill>
            <a:schemeClr val="lt2"/>
          </a:solidFill>
          <a:ln>
            <a:noFill/>
          </a:ln>
        </p:spPr>
      </p:sp>
      <p:sp>
        <p:nvSpPr>
          <p:cNvPr id="278" name="Google Shape;278;p48"/>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 Image with Margin">
  <p:cSld name="1 Image with Margin">
    <p:spTree>
      <p:nvGrpSpPr>
        <p:cNvPr id="1" name="Shape 279"/>
        <p:cNvGrpSpPr/>
        <p:nvPr/>
      </p:nvGrpSpPr>
      <p:grpSpPr>
        <a:xfrm>
          <a:off x="0" y="0"/>
          <a:ext cx="0" cy="0"/>
          <a:chOff x="0" y="0"/>
          <a:chExt cx="0" cy="0"/>
        </a:xfrm>
      </p:grpSpPr>
      <p:sp>
        <p:nvSpPr>
          <p:cNvPr id="280" name="Google Shape;280;p49"/>
          <p:cNvSpPr>
            <a:spLocks noGrp="1"/>
          </p:cNvSpPr>
          <p:nvPr>
            <p:ph type="pic" idx="2"/>
          </p:nvPr>
        </p:nvSpPr>
        <p:spPr>
          <a:xfrm>
            <a:off x="947840" y="1485900"/>
            <a:ext cx="17328436" cy="8305800"/>
          </a:xfrm>
          <a:prstGeom prst="rect">
            <a:avLst/>
          </a:prstGeom>
          <a:solidFill>
            <a:schemeClr val="lt2"/>
          </a:solidFill>
          <a:ln>
            <a:noFill/>
          </a:ln>
        </p:spPr>
      </p:sp>
      <p:sp>
        <p:nvSpPr>
          <p:cNvPr id="281" name="Google Shape;281;p49"/>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 Images with Indent &amp; Corner Callout Title">
  <p:cSld name="2 Images with Indent &amp; Corner Callout Title">
    <p:spTree>
      <p:nvGrpSpPr>
        <p:cNvPr id="1" name="Shape 282"/>
        <p:cNvGrpSpPr/>
        <p:nvPr/>
      </p:nvGrpSpPr>
      <p:grpSpPr>
        <a:xfrm>
          <a:off x="0" y="0"/>
          <a:ext cx="0" cy="0"/>
          <a:chOff x="0" y="0"/>
          <a:chExt cx="0" cy="0"/>
        </a:xfrm>
      </p:grpSpPr>
      <p:sp>
        <p:nvSpPr>
          <p:cNvPr id="283" name="Google Shape;283;p50"/>
          <p:cNvSpPr>
            <a:spLocks noGrp="1"/>
          </p:cNvSpPr>
          <p:nvPr>
            <p:ph type="pic" idx="2"/>
          </p:nvPr>
        </p:nvSpPr>
        <p:spPr>
          <a:xfrm>
            <a:off x="12241197" y="1485900"/>
            <a:ext cx="6032737" cy="8305800"/>
          </a:xfrm>
          <a:prstGeom prst="rect">
            <a:avLst/>
          </a:prstGeom>
          <a:solidFill>
            <a:schemeClr val="lt2"/>
          </a:solidFill>
          <a:ln>
            <a:noFill/>
          </a:ln>
        </p:spPr>
      </p:sp>
      <p:sp>
        <p:nvSpPr>
          <p:cNvPr id="284" name="Google Shape;284;p50"/>
          <p:cNvSpPr>
            <a:spLocks noGrp="1"/>
          </p:cNvSpPr>
          <p:nvPr>
            <p:ph type="pic" idx="3"/>
          </p:nvPr>
        </p:nvSpPr>
        <p:spPr>
          <a:xfrm>
            <a:off x="947840" y="1485900"/>
            <a:ext cx="11208595" cy="8305800"/>
          </a:xfrm>
          <a:prstGeom prst="rect">
            <a:avLst/>
          </a:prstGeom>
          <a:solidFill>
            <a:schemeClr val="lt2"/>
          </a:solidFill>
          <a:ln>
            <a:noFill/>
          </a:ln>
        </p:spPr>
      </p:sp>
      <p:sp>
        <p:nvSpPr>
          <p:cNvPr id="285" name="Google Shape;285;p50"/>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50"/>
          <p:cNvSpPr txBox="1">
            <a:spLocks noGrp="1"/>
          </p:cNvSpPr>
          <p:nvPr>
            <p:ph type="body" idx="4"/>
          </p:nvPr>
        </p:nvSpPr>
        <p:spPr>
          <a:xfrm>
            <a:off x="14159134" y="6172200"/>
            <a:ext cx="4114800" cy="411480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640"/>
              </a:spcBef>
              <a:spcAft>
                <a:spcPts val="0"/>
              </a:spcAft>
              <a:buClr>
                <a:schemeClr val="dk1"/>
              </a:buClr>
              <a:buSzPts val="3200"/>
              <a:buNone/>
              <a:defRPr sz="32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50"/>
          <p:cNvSpPr txBox="1">
            <a:spLocks noGrp="1"/>
          </p:cNvSpPr>
          <p:nvPr>
            <p:ph type="body" idx="5"/>
          </p:nvPr>
        </p:nvSpPr>
        <p:spPr>
          <a:xfrm>
            <a:off x="14572812" y="8766629"/>
            <a:ext cx="3273860" cy="11576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chemeClr val="dk1"/>
              </a:buClr>
              <a:buSzPts val="2000"/>
              <a:buNone/>
              <a:defRPr sz="2000" b="0"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ility Sequence 3">
  <p:cSld name="Agility Sequence 3">
    <p:spTree>
      <p:nvGrpSpPr>
        <p:cNvPr id="1" name="Shape 28"/>
        <p:cNvGrpSpPr/>
        <p:nvPr/>
      </p:nvGrpSpPr>
      <p:grpSpPr>
        <a:xfrm>
          <a:off x="0" y="0"/>
          <a:ext cx="0" cy="0"/>
          <a:chOff x="0" y="0"/>
          <a:chExt cx="0" cy="0"/>
        </a:xfrm>
      </p:grpSpPr>
      <p:pic>
        <p:nvPicPr>
          <p:cNvPr id="29" name="Google Shape;29;p16"/>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30" name="Google Shape;30;p16"/>
          <p:cNvSpPr txBox="1">
            <a:spLocks noGrp="1"/>
          </p:cNvSpPr>
          <p:nvPr>
            <p:ph type="body" idx="1"/>
          </p:nvPr>
        </p:nvSpPr>
        <p:spPr>
          <a:xfrm>
            <a:off x="11992440" y="8971554"/>
            <a:ext cx="5383282" cy="600076"/>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chemeClr val="dk1"/>
              </a:buClr>
              <a:buSzPts val="2000"/>
              <a:buFont typeface="Arial"/>
              <a:buNone/>
              <a:defRPr sz="2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16"/>
          <p:cNvSpPr txBox="1">
            <a:spLocks noGrp="1"/>
          </p:cNvSpPr>
          <p:nvPr>
            <p:ph type="body" idx="2"/>
          </p:nvPr>
        </p:nvSpPr>
        <p:spPr>
          <a:xfrm>
            <a:off x="11992440" y="6003240"/>
            <a:ext cx="5358320" cy="626160"/>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16"/>
          <p:cNvSpPr/>
          <p:nvPr/>
        </p:nvSpPr>
        <p:spPr>
          <a:xfrm>
            <a:off x="8555910" y="2577052"/>
            <a:ext cx="3406104" cy="34061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sp>
        <p:nvSpPr>
          <p:cNvPr id="33" name="Google Shape;33;p16"/>
          <p:cNvSpPr txBox="1">
            <a:spLocks noGrp="1"/>
          </p:cNvSpPr>
          <p:nvPr>
            <p:ph type="body" idx="3"/>
          </p:nvPr>
        </p:nvSpPr>
        <p:spPr>
          <a:xfrm>
            <a:off x="11992440" y="6648450"/>
            <a:ext cx="5381159" cy="2299488"/>
          </a:xfrm>
          <a:prstGeom prst="rect">
            <a:avLst/>
          </a:prstGeom>
          <a:noFill/>
          <a:ln>
            <a:noFill/>
          </a:ln>
        </p:spPr>
        <p:txBody>
          <a:bodyPr spcFirstLastPara="1" wrap="square" lIns="0" tIns="0" rIns="274300" bIns="274300" anchor="t" anchorCtr="0">
            <a:noAutofit/>
          </a:bodyPr>
          <a:lstStyle>
            <a:lvl1pPr marL="457200" lvl="0" indent="-228600" algn="l">
              <a:lnSpc>
                <a:spcPct val="130000"/>
              </a:lnSpc>
              <a:spcBef>
                <a:spcPts val="0"/>
              </a:spcBef>
              <a:spcAft>
                <a:spcPts val="0"/>
              </a:spcAft>
              <a:buClr>
                <a:schemeClr val="dk1"/>
              </a:buClr>
              <a:buSzPts val="4000"/>
              <a:buFont typeface="Arial"/>
              <a:buNone/>
              <a:defRPr sz="4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3768">
          <p15:clr>
            <a:srgbClr val="FBAE40"/>
          </p15:clr>
        </p15:guide>
        <p15:guide id="2" pos="75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Images with Indent - Reversed">
  <p:cSld name="2 Images with Indent - Reversed">
    <p:spTree>
      <p:nvGrpSpPr>
        <p:cNvPr id="1" name="Shape 288"/>
        <p:cNvGrpSpPr/>
        <p:nvPr/>
      </p:nvGrpSpPr>
      <p:grpSpPr>
        <a:xfrm>
          <a:off x="0" y="0"/>
          <a:ext cx="0" cy="0"/>
          <a:chOff x="0" y="0"/>
          <a:chExt cx="0" cy="0"/>
        </a:xfrm>
      </p:grpSpPr>
      <p:sp>
        <p:nvSpPr>
          <p:cNvPr id="289" name="Google Shape;289;p51"/>
          <p:cNvSpPr>
            <a:spLocks noGrp="1"/>
          </p:cNvSpPr>
          <p:nvPr>
            <p:ph type="pic" idx="2"/>
          </p:nvPr>
        </p:nvSpPr>
        <p:spPr>
          <a:xfrm>
            <a:off x="12255263" y="1485900"/>
            <a:ext cx="6032737" cy="8305800"/>
          </a:xfrm>
          <a:prstGeom prst="rect">
            <a:avLst/>
          </a:prstGeom>
          <a:solidFill>
            <a:schemeClr val="lt2"/>
          </a:solidFill>
          <a:ln>
            <a:noFill/>
          </a:ln>
        </p:spPr>
      </p:sp>
      <p:sp>
        <p:nvSpPr>
          <p:cNvPr id="290" name="Google Shape;290;p51"/>
          <p:cNvSpPr>
            <a:spLocks noGrp="1"/>
          </p:cNvSpPr>
          <p:nvPr>
            <p:ph type="pic" idx="3"/>
          </p:nvPr>
        </p:nvSpPr>
        <p:spPr>
          <a:xfrm>
            <a:off x="947840" y="1485900"/>
            <a:ext cx="11208595" cy="8305800"/>
          </a:xfrm>
          <a:prstGeom prst="rect">
            <a:avLst/>
          </a:prstGeom>
          <a:solidFill>
            <a:schemeClr val="lt2"/>
          </a:solidFill>
          <a:ln>
            <a:noFill/>
          </a:ln>
        </p:spPr>
      </p:sp>
      <p:sp>
        <p:nvSpPr>
          <p:cNvPr id="291" name="Google Shape;291;p51"/>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 Images - Vertical &amp; Callout Title">
  <p:cSld name="3 Images - Vertical &amp; Callout Title">
    <p:spTree>
      <p:nvGrpSpPr>
        <p:cNvPr id="1" name="Shape 292"/>
        <p:cNvGrpSpPr/>
        <p:nvPr/>
      </p:nvGrpSpPr>
      <p:grpSpPr>
        <a:xfrm>
          <a:off x="0" y="0"/>
          <a:ext cx="0" cy="0"/>
          <a:chOff x="0" y="0"/>
          <a:chExt cx="0" cy="0"/>
        </a:xfrm>
      </p:grpSpPr>
      <p:sp>
        <p:nvSpPr>
          <p:cNvPr id="293" name="Google Shape;293;p52"/>
          <p:cNvSpPr>
            <a:spLocks noGrp="1"/>
          </p:cNvSpPr>
          <p:nvPr>
            <p:ph type="pic" idx="2"/>
          </p:nvPr>
        </p:nvSpPr>
        <p:spPr>
          <a:xfrm>
            <a:off x="0" y="1485900"/>
            <a:ext cx="5449165" cy="8305800"/>
          </a:xfrm>
          <a:prstGeom prst="rect">
            <a:avLst/>
          </a:prstGeom>
          <a:solidFill>
            <a:schemeClr val="lt2"/>
          </a:solidFill>
          <a:ln>
            <a:noFill/>
          </a:ln>
        </p:spPr>
      </p:sp>
      <p:sp>
        <p:nvSpPr>
          <p:cNvPr id="294" name="Google Shape;294;p52"/>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5" name="Google Shape;295;p52"/>
          <p:cNvSpPr>
            <a:spLocks noGrp="1"/>
          </p:cNvSpPr>
          <p:nvPr>
            <p:ph type="pic" idx="3"/>
          </p:nvPr>
        </p:nvSpPr>
        <p:spPr>
          <a:xfrm>
            <a:off x="11120702" y="1485900"/>
            <a:ext cx="7167298" cy="8305800"/>
          </a:xfrm>
          <a:prstGeom prst="rect">
            <a:avLst/>
          </a:prstGeom>
          <a:solidFill>
            <a:schemeClr val="lt2"/>
          </a:solidFill>
          <a:ln>
            <a:noFill/>
          </a:ln>
        </p:spPr>
      </p:sp>
      <p:sp>
        <p:nvSpPr>
          <p:cNvPr id="296" name="Google Shape;296;p52"/>
          <p:cNvSpPr>
            <a:spLocks noGrp="1"/>
          </p:cNvSpPr>
          <p:nvPr>
            <p:ph type="pic" idx="4"/>
          </p:nvPr>
        </p:nvSpPr>
        <p:spPr>
          <a:xfrm>
            <a:off x="5560351" y="1485900"/>
            <a:ext cx="5449165" cy="8305800"/>
          </a:xfrm>
          <a:prstGeom prst="rect">
            <a:avLst/>
          </a:prstGeom>
          <a:solidFill>
            <a:schemeClr val="lt2"/>
          </a:solidFill>
          <a:ln>
            <a:noFill/>
          </a:ln>
        </p:spPr>
      </p:sp>
      <p:sp>
        <p:nvSpPr>
          <p:cNvPr id="297" name="Google Shape;297;p52"/>
          <p:cNvSpPr txBox="1">
            <a:spLocks noGrp="1"/>
          </p:cNvSpPr>
          <p:nvPr>
            <p:ph type="body" idx="5"/>
          </p:nvPr>
        </p:nvSpPr>
        <p:spPr>
          <a:xfrm>
            <a:off x="14173200" y="6172200"/>
            <a:ext cx="4114800" cy="411480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640"/>
              </a:spcBef>
              <a:spcAft>
                <a:spcPts val="0"/>
              </a:spcAft>
              <a:buClr>
                <a:schemeClr val="dk1"/>
              </a:buClr>
              <a:buSzPts val="3200"/>
              <a:buNone/>
              <a:defRPr sz="32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8" name="Google Shape;298;p52"/>
          <p:cNvSpPr txBox="1">
            <a:spLocks noGrp="1"/>
          </p:cNvSpPr>
          <p:nvPr>
            <p:ph type="body" idx="6"/>
          </p:nvPr>
        </p:nvSpPr>
        <p:spPr>
          <a:xfrm>
            <a:off x="14570381" y="8766629"/>
            <a:ext cx="3273860" cy="11576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chemeClr val="dk1"/>
              </a:buClr>
              <a:buSzPts val="2000"/>
              <a:buNone/>
              <a:defRPr sz="2000" b="0"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Images - Vertical">
  <p:cSld name="3 Images - Vertical">
    <p:spTree>
      <p:nvGrpSpPr>
        <p:cNvPr id="1" name="Shape 299"/>
        <p:cNvGrpSpPr/>
        <p:nvPr/>
      </p:nvGrpSpPr>
      <p:grpSpPr>
        <a:xfrm>
          <a:off x="0" y="0"/>
          <a:ext cx="0" cy="0"/>
          <a:chOff x="0" y="0"/>
          <a:chExt cx="0" cy="0"/>
        </a:xfrm>
      </p:grpSpPr>
      <p:sp>
        <p:nvSpPr>
          <p:cNvPr id="300" name="Google Shape;300;p53"/>
          <p:cNvSpPr>
            <a:spLocks noGrp="1"/>
          </p:cNvSpPr>
          <p:nvPr>
            <p:ph type="pic" idx="2"/>
          </p:nvPr>
        </p:nvSpPr>
        <p:spPr>
          <a:xfrm>
            <a:off x="0" y="1485900"/>
            <a:ext cx="5449165" cy="8305800"/>
          </a:xfrm>
          <a:prstGeom prst="rect">
            <a:avLst/>
          </a:prstGeom>
          <a:solidFill>
            <a:schemeClr val="lt2"/>
          </a:solidFill>
          <a:ln>
            <a:noFill/>
          </a:ln>
        </p:spPr>
      </p:sp>
      <p:sp>
        <p:nvSpPr>
          <p:cNvPr id="301" name="Google Shape;301;p53"/>
          <p:cNvSpPr>
            <a:spLocks noGrp="1"/>
          </p:cNvSpPr>
          <p:nvPr>
            <p:ph type="pic" idx="3"/>
          </p:nvPr>
        </p:nvSpPr>
        <p:spPr>
          <a:xfrm>
            <a:off x="5560351" y="1485900"/>
            <a:ext cx="5940286" cy="8305800"/>
          </a:xfrm>
          <a:prstGeom prst="rect">
            <a:avLst/>
          </a:prstGeom>
          <a:solidFill>
            <a:schemeClr val="lt2"/>
          </a:solidFill>
          <a:ln>
            <a:noFill/>
          </a:ln>
        </p:spPr>
      </p:sp>
      <p:sp>
        <p:nvSpPr>
          <p:cNvPr id="302" name="Google Shape;302;p53"/>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3" name="Google Shape;303;p53"/>
          <p:cNvSpPr>
            <a:spLocks noGrp="1"/>
          </p:cNvSpPr>
          <p:nvPr>
            <p:ph type="pic" idx="4"/>
          </p:nvPr>
        </p:nvSpPr>
        <p:spPr>
          <a:xfrm>
            <a:off x="11591388" y="1485900"/>
            <a:ext cx="6696612" cy="8305800"/>
          </a:xfrm>
          <a:prstGeom prst="rect">
            <a:avLst/>
          </a:prstGeom>
          <a:solidFill>
            <a:schemeClr val="lt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Images - Horizontal &amp; Callout Title">
  <p:cSld name="3 Images - Horizontal &amp; Callout Titl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1" y="1485900"/>
            <a:ext cx="5305500" cy="3061387"/>
          </a:xfrm>
          <a:prstGeom prst="rect">
            <a:avLst/>
          </a:prstGeom>
          <a:solidFill>
            <a:schemeClr val="lt2"/>
          </a:solidFill>
          <a:ln>
            <a:noFill/>
          </a:ln>
        </p:spPr>
      </p:sp>
      <p:sp>
        <p:nvSpPr>
          <p:cNvPr id="306" name="Google Shape;306;p54"/>
          <p:cNvSpPr>
            <a:spLocks noGrp="1"/>
          </p:cNvSpPr>
          <p:nvPr>
            <p:ph type="pic" idx="3"/>
          </p:nvPr>
        </p:nvSpPr>
        <p:spPr>
          <a:xfrm>
            <a:off x="-1" y="4639234"/>
            <a:ext cx="5305501" cy="5152466"/>
          </a:xfrm>
          <a:prstGeom prst="rect">
            <a:avLst/>
          </a:prstGeom>
          <a:solidFill>
            <a:schemeClr val="lt2"/>
          </a:solidFill>
          <a:ln>
            <a:noFill/>
          </a:ln>
        </p:spPr>
      </p:sp>
      <p:sp>
        <p:nvSpPr>
          <p:cNvPr id="307" name="Google Shape;307;p54"/>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8" name="Google Shape;308;p54"/>
          <p:cNvSpPr>
            <a:spLocks noGrp="1"/>
          </p:cNvSpPr>
          <p:nvPr>
            <p:ph type="pic" idx="4"/>
          </p:nvPr>
        </p:nvSpPr>
        <p:spPr>
          <a:xfrm>
            <a:off x="5384801" y="1485900"/>
            <a:ext cx="12903200" cy="8305800"/>
          </a:xfrm>
          <a:prstGeom prst="rect">
            <a:avLst/>
          </a:prstGeom>
          <a:solidFill>
            <a:schemeClr val="lt2"/>
          </a:solidFill>
          <a:ln>
            <a:noFill/>
          </a:ln>
        </p:spPr>
      </p:sp>
      <p:sp>
        <p:nvSpPr>
          <p:cNvPr id="309" name="Google Shape;309;p54"/>
          <p:cNvSpPr txBox="1">
            <a:spLocks noGrp="1"/>
          </p:cNvSpPr>
          <p:nvPr>
            <p:ph type="body" idx="5"/>
          </p:nvPr>
        </p:nvSpPr>
        <p:spPr>
          <a:xfrm>
            <a:off x="12428640" y="819986"/>
            <a:ext cx="4114800" cy="411480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640"/>
              </a:spcBef>
              <a:spcAft>
                <a:spcPts val="0"/>
              </a:spcAft>
              <a:buClr>
                <a:schemeClr val="dk1"/>
              </a:buClr>
              <a:buSzPts val="3200"/>
              <a:buNone/>
              <a:defRPr sz="32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54"/>
          <p:cNvSpPr txBox="1">
            <a:spLocks noGrp="1"/>
          </p:cNvSpPr>
          <p:nvPr>
            <p:ph type="body" idx="6"/>
          </p:nvPr>
        </p:nvSpPr>
        <p:spPr>
          <a:xfrm>
            <a:off x="12825821" y="3414415"/>
            <a:ext cx="3273860" cy="1157654"/>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400"/>
              </a:spcBef>
              <a:spcAft>
                <a:spcPts val="0"/>
              </a:spcAft>
              <a:buClr>
                <a:schemeClr val="dk1"/>
              </a:buClr>
              <a:buSzPts val="2000"/>
              <a:buNone/>
              <a:defRPr sz="2000" b="0" cap="none">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 Images - Horizontal">
  <p:cSld name="3 Images - Horizontal">
    <p:spTree>
      <p:nvGrpSpPr>
        <p:cNvPr id="1" name="Shape 311"/>
        <p:cNvGrpSpPr/>
        <p:nvPr/>
      </p:nvGrpSpPr>
      <p:grpSpPr>
        <a:xfrm>
          <a:off x="0" y="0"/>
          <a:ext cx="0" cy="0"/>
          <a:chOff x="0" y="0"/>
          <a:chExt cx="0" cy="0"/>
        </a:xfrm>
      </p:grpSpPr>
      <p:sp>
        <p:nvSpPr>
          <p:cNvPr id="312" name="Google Shape;312;p55"/>
          <p:cNvSpPr>
            <a:spLocks noGrp="1"/>
          </p:cNvSpPr>
          <p:nvPr>
            <p:ph type="pic" idx="2"/>
          </p:nvPr>
        </p:nvSpPr>
        <p:spPr>
          <a:xfrm>
            <a:off x="1" y="1485900"/>
            <a:ext cx="5305500" cy="3061387"/>
          </a:xfrm>
          <a:prstGeom prst="rect">
            <a:avLst/>
          </a:prstGeom>
          <a:solidFill>
            <a:schemeClr val="lt2"/>
          </a:solidFill>
          <a:ln>
            <a:noFill/>
          </a:ln>
        </p:spPr>
      </p:sp>
      <p:sp>
        <p:nvSpPr>
          <p:cNvPr id="313" name="Google Shape;313;p55"/>
          <p:cNvSpPr>
            <a:spLocks noGrp="1"/>
          </p:cNvSpPr>
          <p:nvPr>
            <p:ph type="pic" idx="3"/>
          </p:nvPr>
        </p:nvSpPr>
        <p:spPr>
          <a:xfrm>
            <a:off x="-1" y="4639234"/>
            <a:ext cx="5305501" cy="5152466"/>
          </a:xfrm>
          <a:prstGeom prst="rect">
            <a:avLst/>
          </a:prstGeom>
          <a:solidFill>
            <a:schemeClr val="lt2"/>
          </a:solidFill>
          <a:ln>
            <a:noFill/>
          </a:ln>
        </p:spPr>
      </p:sp>
      <p:sp>
        <p:nvSpPr>
          <p:cNvPr id="314" name="Google Shape;314;p55"/>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5" name="Google Shape;315;p55"/>
          <p:cNvSpPr>
            <a:spLocks noGrp="1"/>
          </p:cNvSpPr>
          <p:nvPr>
            <p:ph type="pic" idx="4"/>
          </p:nvPr>
        </p:nvSpPr>
        <p:spPr>
          <a:xfrm>
            <a:off x="5384801" y="1485900"/>
            <a:ext cx="12903200" cy="8305800"/>
          </a:xfrm>
          <a:prstGeom prst="rect">
            <a:avLst/>
          </a:prstGeom>
          <a:solidFill>
            <a:schemeClr val="lt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 Full Bleed Image with Yellow Callout">
  <p:cSld name="1 Full Bleed Image with Yellow Callout">
    <p:spTree>
      <p:nvGrpSpPr>
        <p:cNvPr id="1" name="Shape 316"/>
        <p:cNvGrpSpPr/>
        <p:nvPr/>
      </p:nvGrpSpPr>
      <p:grpSpPr>
        <a:xfrm>
          <a:off x="0" y="0"/>
          <a:ext cx="0" cy="0"/>
          <a:chOff x="0" y="0"/>
          <a:chExt cx="0" cy="0"/>
        </a:xfrm>
      </p:grpSpPr>
      <p:sp>
        <p:nvSpPr>
          <p:cNvPr id="317" name="Google Shape;317;p56"/>
          <p:cNvSpPr>
            <a:spLocks noGrp="1"/>
          </p:cNvSpPr>
          <p:nvPr>
            <p:ph type="pic" idx="2"/>
          </p:nvPr>
        </p:nvSpPr>
        <p:spPr>
          <a:xfrm>
            <a:off x="0" y="0"/>
            <a:ext cx="18288000" cy="10287000"/>
          </a:xfrm>
          <a:prstGeom prst="rect">
            <a:avLst/>
          </a:prstGeom>
          <a:solidFill>
            <a:schemeClr val="lt2"/>
          </a:solidFill>
          <a:ln>
            <a:noFill/>
          </a:ln>
        </p:spPr>
      </p:sp>
      <p:sp>
        <p:nvSpPr>
          <p:cNvPr id="318" name="Google Shape;318;p56"/>
          <p:cNvSpPr txBox="1">
            <a:spLocks noGrp="1"/>
          </p:cNvSpPr>
          <p:nvPr>
            <p:ph type="body" idx="1"/>
          </p:nvPr>
        </p:nvSpPr>
        <p:spPr>
          <a:xfrm>
            <a:off x="15631165" y="8462450"/>
            <a:ext cx="1824550" cy="1824550"/>
          </a:xfrm>
          <a:prstGeom prst="rect">
            <a:avLst/>
          </a:prstGeom>
          <a:solidFill>
            <a:schemeClr val="accent1"/>
          </a:solidFill>
          <a:ln>
            <a:noFill/>
          </a:ln>
        </p:spPr>
        <p:txBody>
          <a:bodyPr spcFirstLastPara="1" wrap="square" lIns="274300" tIns="274300" rIns="274300" bIns="274300" anchor="t" anchorCtr="0">
            <a:normAutofit/>
          </a:bodyPr>
          <a:lstStyle>
            <a:lvl1pPr marL="457200" lvl="0" indent="-228600" algn="l">
              <a:lnSpc>
                <a:spcPct val="100000"/>
              </a:lnSpc>
              <a:spcBef>
                <a:spcPts val="300"/>
              </a:spcBef>
              <a:spcAft>
                <a:spcPts val="0"/>
              </a:spcAft>
              <a:buClr>
                <a:schemeClr val="dk1"/>
              </a:buClr>
              <a:buSzPts val="1500"/>
              <a:buNone/>
              <a:defRPr sz="1500" b="1">
                <a:solidFill>
                  <a:schemeClr val="dk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 Full Bleed Image with White Caption">
  <p:cSld name="1 Full Bleed Image with White Caption">
    <p:spTree>
      <p:nvGrpSpPr>
        <p:cNvPr id="1" name="Shape 319"/>
        <p:cNvGrpSpPr/>
        <p:nvPr/>
      </p:nvGrpSpPr>
      <p:grpSpPr>
        <a:xfrm>
          <a:off x="0" y="0"/>
          <a:ext cx="0" cy="0"/>
          <a:chOff x="0" y="0"/>
          <a:chExt cx="0" cy="0"/>
        </a:xfrm>
      </p:grpSpPr>
      <p:sp>
        <p:nvSpPr>
          <p:cNvPr id="320" name="Google Shape;320;p57"/>
          <p:cNvSpPr>
            <a:spLocks noGrp="1"/>
          </p:cNvSpPr>
          <p:nvPr>
            <p:ph type="pic" idx="2"/>
          </p:nvPr>
        </p:nvSpPr>
        <p:spPr>
          <a:xfrm>
            <a:off x="0" y="0"/>
            <a:ext cx="18288000" cy="10287000"/>
          </a:xfrm>
          <a:prstGeom prst="rect">
            <a:avLst/>
          </a:prstGeom>
          <a:solidFill>
            <a:schemeClr val="lt2"/>
          </a:solidFill>
          <a:ln>
            <a:noFill/>
          </a:ln>
        </p:spPr>
      </p:sp>
      <p:sp>
        <p:nvSpPr>
          <p:cNvPr id="321" name="Google Shape;321;p57"/>
          <p:cNvSpPr txBox="1">
            <a:spLocks noGrp="1"/>
          </p:cNvSpPr>
          <p:nvPr>
            <p:ph type="body" idx="1"/>
          </p:nvPr>
        </p:nvSpPr>
        <p:spPr>
          <a:xfrm>
            <a:off x="0" y="9241971"/>
            <a:ext cx="18288000" cy="1077686"/>
          </a:xfrm>
          <a:prstGeom prst="rect">
            <a:avLst/>
          </a:prstGeom>
          <a:noFill/>
          <a:ln>
            <a:noFill/>
          </a:ln>
        </p:spPr>
        <p:txBody>
          <a:bodyPr spcFirstLastPara="1" wrap="square" lIns="274300" tIns="274300" rIns="274300" bIns="274300" anchor="b" anchorCtr="0">
            <a:noAutofit/>
          </a:bodyPr>
          <a:lstStyle>
            <a:lvl1pPr marL="457200" lvl="0" indent="-228600" algn="r">
              <a:lnSpc>
                <a:spcPct val="100000"/>
              </a:lnSpc>
              <a:spcBef>
                <a:spcPts val="360"/>
              </a:spcBef>
              <a:spcAft>
                <a:spcPts val="0"/>
              </a:spcAft>
              <a:buClr>
                <a:schemeClr val="lt1"/>
              </a:buClr>
              <a:buSzPts val="1800"/>
              <a:buNone/>
              <a:defRPr sz="1800" b="1">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 Full Bleed Image with Vertical Caption">
  <p:cSld name="1 Full Bleed Image with Vertical Caption">
    <p:spTree>
      <p:nvGrpSpPr>
        <p:cNvPr id="1" name="Shape 322"/>
        <p:cNvGrpSpPr/>
        <p:nvPr/>
      </p:nvGrpSpPr>
      <p:grpSpPr>
        <a:xfrm>
          <a:off x="0" y="0"/>
          <a:ext cx="0" cy="0"/>
          <a:chOff x="0" y="0"/>
          <a:chExt cx="0" cy="0"/>
        </a:xfrm>
      </p:grpSpPr>
      <p:sp>
        <p:nvSpPr>
          <p:cNvPr id="323" name="Google Shape;323;p58"/>
          <p:cNvSpPr>
            <a:spLocks noGrp="1"/>
          </p:cNvSpPr>
          <p:nvPr>
            <p:ph type="pic" idx="2"/>
          </p:nvPr>
        </p:nvSpPr>
        <p:spPr>
          <a:xfrm>
            <a:off x="0" y="0"/>
            <a:ext cx="17736457" cy="10287000"/>
          </a:xfrm>
          <a:prstGeom prst="rect">
            <a:avLst/>
          </a:prstGeom>
          <a:solidFill>
            <a:schemeClr val="lt2"/>
          </a:solidFill>
          <a:ln>
            <a:noFill/>
          </a:ln>
        </p:spPr>
      </p:sp>
      <p:sp>
        <p:nvSpPr>
          <p:cNvPr id="324" name="Google Shape;324;p58"/>
          <p:cNvSpPr txBox="1">
            <a:spLocks noGrp="1"/>
          </p:cNvSpPr>
          <p:nvPr>
            <p:ph type="body" idx="1"/>
          </p:nvPr>
        </p:nvSpPr>
        <p:spPr>
          <a:xfrm rot="-5400000">
            <a:off x="12876893" y="4859563"/>
            <a:ext cx="10287000" cy="567873"/>
          </a:xfrm>
          <a:prstGeom prst="rect">
            <a:avLst/>
          </a:prstGeom>
          <a:solidFill>
            <a:schemeClr val="dk1"/>
          </a:solidFill>
          <a:ln>
            <a:noFill/>
          </a:ln>
        </p:spPr>
        <p:txBody>
          <a:bodyPr spcFirstLastPara="1" wrap="square" lIns="274300" tIns="274300" rIns="274300" bIns="274300" anchor="ctr" anchorCtr="0">
            <a:noAutofit/>
          </a:bodyPr>
          <a:lstStyle>
            <a:lvl1pPr marL="457200" lvl="0" indent="-228600" algn="l">
              <a:lnSpc>
                <a:spcPct val="100000"/>
              </a:lnSpc>
              <a:spcBef>
                <a:spcPts val="360"/>
              </a:spcBef>
              <a:spcAft>
                <a:spcPts val="0"/>
              </a:spcAft>
              <a:buClr>
                <a:schemeClr val="lt1"/>
              </a:buClr>
              <a:buSzPts val="1800"/>
              <a:buNone/>
              <a:defRPr sz="1800" b="1">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Full Bleed Image with Vertical Caption">
  <p:cSld name="2 Full Bleed Image with Vertical Caption">
    <p:spTree>
      <p:nvGrpSpPr>
        <p:cNvPr id="1" name="Shape 325"/>
        <p:cNvGrpSpPr/>
        <p:nvPr/>
      </p:nvGrpSpPr>
      <p:grpSpPr>
        <a:xfrm>
          <a:off x="0" y="0"/>
          <a:ext cx="0" cy="0"/>
          <a:chOff x="0" y="0"/>
          <a:chExt cx="0" cy="0"/>
        </a:xfrm>
      </p:grpSpPr>
      <p:sp>
        <p:nvSpPr>
          <p:cNvPr id="326" name="Google Shape;326;p59"/>
          <p:cNvSpPr>
            <a:spLocks noGrp="1"/>
          </p:cNvSpPr>
          <p:nvPr>
            <p:ph type="pic" idx="2"/>
          </p:nvPr>
        </p:nvSpPr>
        <p:spPr>
          <a:xfrm>
            <a:off x="5926667" y="0"/>
            <a:ext cx="11809790" cy="10287000"/>
          </a:xfrm>
          <a:prstGeom prst="rect">
            <a:avLst/>
          </a:prstGeom>
          <a:solidFill>
            <a:schemeClr val="lt2"/>
          </a:solidFill>
          <a:ln>
            <a:noFill/>
          </a:ln>
        </p:spPr>
      </p:sp>
      <p:sp>
        <p:nvSpPr>
          <p:cNvPr id="327" name="Google Shape;327;p59"/>
          <p:cNvSpPr>
            <a:spLocks noGrp="1"/>
          </p:cNvSpPr>
          <p:nvPr>
            <p:ph type="pic" idx="3"/>
          </p:nvPr>
        </p:nvSpPr>
        <p:spPr>
          <a:xfrm>
            <a:off x="-1" y="0"/>
            <a:ext cx="5810251" cy="10287000"/>
          </a:xfrm>
          <a:prstGeom prst="rect">
            <a:avLst/>
          </a:prstGeom>
          <a:solidFill>
            <a:schemeClr val="lt2"/>
          </a:solidFill>
          <a:ln>
            <a:noFill/>
          </a:ln>
        </p:spPr>
      </p:sp>
      <p:sp>
        <p:nvSpPr>
          <p:cNvPr id="328" name="Google Shape;328;p59"/>
          <p:cNvSpPr txBox="1">
            <a:spLocks noGrp="1"/>
          </p:cNvSpPr>
          <p:nvPr>
            <p:ph type="body" idx="1"/>
          </p:nvPr>
        </p:nvSpPr>
        <p:spPr>
          <a:xfrm rot="-5400000">
            <a:off x="12876893" y="4859563"/>
            <a:ext cx="10287000" cy="567873"/>
          </a:xfrm>
          <a:prstGeom prst="rect">
            <a:avLst/>
          </a:prstGeom>
          <a:solidFill>
            <a:schemeClr val="dk1"/>
          </a:solidFill>
          <a:ln>
            <a:noFill/>
          </a:ln>
        </p:spPr>
        <p:txBody>
          <a:bodyPr spcFirstLastPara="1" wrap="square" lIns="274300" tIns="274300" rIns="274300" bIns="274300" anchor="ctr" anchorCtr="0">
            <a:noAutofit/>
          </a:bodyPr>
          <a:lstStyle>
            <a:lvl1pPr marL="457200" lvl="0" indent="-228600" algn="l">
              <a:lnSpc>
                <a:spcPct val="100000"/>
              </a:lnSpc>
              <a:spcBef>
                <a:spcPts val="360"/>
              </a:spcBef>
              <a:spcAft>
                <a:spcPts val="0"/>
              </a:spcAft>
              <a:buClr>
                <a:schemeClr val="lt1"/>
              </a:buClr>
              <a:buSzPts val="1800"/>
              <a:buNone/>
              <a:defRPr sz="1800" b="1">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Full Bleed Image with White Caption">
  <p:cSld name="2 Full Bleed Image with White Caption">
    <p:spTree>
      <p:nvGrpSpPr>
        <p:cNvPr id="1" name="Shape 329"/>
        <p:cNvGrpSpPr/>
        <p:nvPr/>
      </p:nvGrpSpPr>
      <p:grpSpPr>
        <a:xfrm>
          <a:off x="0" y="0"/>
          <a:ext cx="0" cy="0"/>
          <a:chOff x="0" y="0"/>
          <a:chExt cx="0" cy="0"/>
        </a:xfrm>
      </p:grpSpPr>
      <p:sp>
        <p:nvSpPr>
          <p:cNvPr id="330" name="Google Shape;330;p60"/>
          <p:cNvSpPr>
            <a:spLocks noGrp="1"/>
          </p:cNvSpPr>
          <p:nvPr>
            <p:ph type="pic" idx="2"/>
          </p:nvPr>
        </p:nvSpPr>
        <p:spPr>
          <a:xfrm>
            <a:off x="-1" y="0"/>
            <a:ext cx="5810251" cy="10287000"/>
          </a:xfrm>
          <a:prstGeom prst="rect">
            <a:avLst/>
          </a:prstGeom>
          <a:solidFill>
            <a:schemeClr val="lt2"/>
          </a:solidFill>
          <a:ln>
            <a:noFill/>
          </a:ln>
        </p:spPr>
      </p:sp>
      <p:sp>
        <p:nvSpPr>
          <p:cNvPr id="331" name="Google Shape;331;p60"/>
          <p:cNvSpPr>
            <a:spLocks noGrp="1"/>
          </p:cNvSpPr>
          <p:nvPr>
            <p:ph type="pic" idx="3"/>
          </p:nvPr>
        </p:nvSpPr>
        <p:spPr>
          <a:xfrm>
            <a:off x="5926666" y="0"/>
            <a:ext cx="12361333" cy="10287000"/>
          </a:xfrm>
          <a:prstGeom prst="rect">
            <a:avLst/>
          </a:prstGeom>
          <a:solidFill>
            <a:schemeClr val="lt2"/>
          </a:solidFill>
          <a:ln>
            <a:noFill/>
          </a:ln>
        </p:spPr>
      </p:sp>
      <p:sp>
        <p:nvSpPr>
          <p:cNvPr id="332" name="Google Shape;332;p60"/>
          <p:cNvSpPr txBox="1">
            <a:spLocks noGrp="1"/>
          </p:cNvSpPr>
          <p:nvPr>
            <p:ph type="body" idx="1"/>
          </p:nvPr>
        </p:nvSpPr>
        <p:spPr>
          <a:xfrm>
            <a:off x="0" y="9209314"/>
            <a:ext cx="18288000" cy="1077686"/>
          </a:xfrm>
          <a:prstGeom prst="rect">
            <a:avLst/>
          </a:prstGeom>
          <a:noFill/>
          <a:ln>
            <a:noFill/>
          </a:ln>
        </p:spPr>
        <p:txBody>
          <a:bodyPr spcFirstLastPara="1" wrap="square" lIns="274300" tIns="274300" rIns="274300" bIns="274300" anchor="b" anchorCtr="0">
            <a:noAutofit/>
          </a:bodyPr>
          <a:lstStyle>
            <a:lvl1pPr marL="457200" lvl="0" indent="-228600" algn="r">
              <a:lnSpc>
                <a:spcPct val="100000"/>
              </a:lnSpc>
              <a:spcBef>
                <a:spcPts val="360"/>
              </a:spcBef>
              <a:spcAft>
                <a:spcPts val="0"/>
              </a:spcAft>
              <a:buClr>
                <a:schemeClr val="lt1"/>
              </a:buClr>
              <a:buSzPts val="1800"/>
              <a:buNone/>
              <a:defRPr sz="1800" b="1">
                <a:solidFill>
                  <a:schemeClr val="lt1"/>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ility Sequence Yellow">
  <p:cSld name="Agility Sequence Yellow">
    <p:spTree>
      <p:nvGrpSpPr>
        <p:cNvPr id="1" name="Shape 34"/>
        <p:cNvGrpSpPr/>
        <p:nvPr/>
      </p:nvGrpSpPr>
      <p:grpSpPr>
        <a:xfrm>
          <a:off x="0" y="0"/>
          <a:ext cx="0" cy="0"/>
          <a:chOff x="0" y="0"/>
          <a:chExt cx="0" cy="0"/>
        </a:xfrm>
      </p:grpSpPr>
      <p:pic>
        <p:nvPicPr>
          <p:cNvPr id="35" name="Google Shape;35;p17"/>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36" name="Google Shape;36;p17"/>
          <p:cNvSpPr txBox="1">
            <a:spLocks noGrp="1"/>
          </p:cNvSpPr>
          <p:nvPr>
            <p:ph type="body" idx="1"/>
          </p:nvPr>
        </p:nvSpPr>
        <p:spPr>
          <a:xfrm>
            <a:off x="11912658" y="607791"/>
            <a:ext cx="5805714" cy="5802560"/>
          </a:xfrm>
          <a:prstGeom prst="rect">
            <a:avLst/>
          </a:prstGeom>
          <a:solidFill>
            <a:srgbClr val="F2F2F2"/>
          </a:solidFill>
          <a:ln>
            <a:noFill/>
          </a:ln>
        </p:spPr>
        <p:txBody>
          <a:bodyPr spcFirstLastPara="1" wrap="square" lIns="731500" tIns="1463025" rIns="731500" bIns="731500" anchor="t" anchorCtr="0">
            <a:noAutofit/>
          </a:bodyPr>
          <a:lstStyle>
            <a:lvl1pPr marL="457200" lvl="0" indent="-228600" algn="l">
              <a:lnSpc>
                <a:spcPct val="130000"/>
              </a:lnSpc>
              <a:spcBef>
                <a:spcPts val="800"/>
              </a:spcBef>
              <a:spcAft>
                <a:spcPts val="0"/>
              </a:spcAft>
              <a:buClr>
                <a:schemeClr val="dk1"/>
              </a:buClr>
              <a:buSzPts val="4000"/>
              <a:buFont typeface="Arial"/>
              <a:buNone/>
              <a:defRPr sz="4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17"/>
          <p:cNvSpPr txBox="1">
            <a:spLocks noGrp="1"/>
          </p:cNvSpPr>
          <p:nvPr>
            <p:ph type="body" idx="2"/>
          </p:nvPr>
        </p:nvSpPr>
        <p:spPr>
          <a:xfrm>
            <a:off x="12642175" y="4947280"/>
            <a:ext cx="4699901" cy="600076"/>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chemeClr val="dk1"/>
              </a:buClr>
              <a:buSzPts val="2000"/>
              <a:buFont typeface="Arial"/>
              <a:buNone/>
              <a:defRPr sz="2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17"/>
          <p:cNvSpPr txBox="1">
            <a:spLocks noGrp="1"/>
          </p:cNvSpPr>
          <p:nvPr>
            <p:ph type="body" idx="3"/>
          </p:nvPr>
        </p:nvSpPr>
        <p:spPr>
          <a:xfrm>
            <a:off x="12624033" y="1114468"/>
            <a:ext cx="4718044" cy="4436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6480">
          <p15:clr>
            <a:srgbClr val="FBAE40"/>
          </p15:clr>
        </p15:guide>
        <p15:guide id="2" pos="787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 Full Bleed Image with Gray Caption">
  <p:cSld name="1 Full Bleed Image with Gray Caption">
    <p:spTree>
      <p:nvGrpSpPr>
        <p:cNvPr id="1" name="Shape 333"/>
        <p:cNvGrpSpPr/>
        <p:nvPr/>
      </p:nvGrpSpPr>
      <p:grpSpPr>
        <a:xfrm>
          <a:off x="0" y="0"/>
          <a:ext cx="0" cy="0"/>
          <a:chOff x="0" y="0"/>
          <a:chExt cx="0" cy="0"/>
        </a:xfrm>
      </p:grpSpPr>
      <p:sp>
        <p:nvSpPr>
          <p:cNvPr id="334" name="Google Shape;334;p61"/>
          <p:cNvSpPr>
            <a:spLocks noGrp="1"/>
          </p:cNvSpPr>
          <p:nvPr>
            <p:ph type="pic" idx="2"/>
          </p:nvPr>
        </p:nvSpPr>
        <p:spPr>
          <a:xfrm>
            <a:off x="0" y="0"/>
            <a:ext cx="18288000" cy="10287000"/>
          </a:xfrm>
          <a:prstGeom prst="rect">
            <a:avLst/>
          </a:prstGeom>
          <a:solidFill>
            <a:schemeClr val="lt2"/>
          </a:solidFill>
          <a:ln>
            <a:noFill/>
          </a:ln>
        </p:spPr>
      </p:sp>
      <p:sp>
        <p:nvSpPr>
          <p:cNvPr id="335" name="Google Shape;335;p61"/>
          <p:cNvSpPr txBox="1">
            <a:spLocks noGrp="1"/>
          </p:cNvSpPr>
          <p:nvPr>
            <p:ph type="body" idx="1"/>
          </p:nvPr>
        </p:nvSpPr>
        <p:spPr>
          <a:xfrm>
            <a:off x="0" y="9209314"/>
            <a:ext cx="18288000" cy="1077686"/>
          </a:xfrm>
          <a:prstGeom prst="rect">
            <a:avLst/>
          </a:prstGeom>
          <a:noFill/>
          <a:ln>
            <a:noFill/>
          </a:ln>
        </p:spPr>
        <p:txBody>
          <a:bodyPr spcFirstLastPara="1" wrap="square" lIns="274300" tIns="274300" rIns="274300" bIns="274300" anchor="b" anchorCtr="0">
            <a:noAutofit/>
          </a:bodyPr>
          <a:lstStyle>
            <a:lvl1pPr marL="457200" lvl="0" indent="-228600" algn="r">
              <a:lnSpc>
                <a:spcPct val="100000"/>
              </a:lnSpc>
              <a:spcBef>
                <a:spcPts val="360"/>
              </a:spcBef>
              <a:spcAft>
                <a:spcPts val="0"/>
              </a:spcAft>
              <a:buClr>
                <a:srgbClr val="BFBFBF"/>
              </a:buClr>
              <a:buSzPts val="1800"/>
              <a:buNone/>
              <a:defRPr sz="1800" b="1">
                <a:solidFill>
                  <a:srgbClr val="BFBFBF"/>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04">
          <p15:clr>
            <a:srgbClr val="FBAE40"/>
          </p15:clr>
        </p15:guide>
        <p15:guide id="2" pos="78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ist - Expanded Layout">
  <p:cSld name="List - Expanded Layout">
    <p:spTree>
      <p:nvGrpSpPr>
        <p:cNvPr id="1" name="Shape 336"/>
        <p:cNvGrpSpPr/>
        <p:nvPr/>
      </p:nvGrpSpPr>
      <p:grpSpPr>
        <a:xfrm>
          <a:off x="0" y="0"/>
          <a:ext cx="0" cy="0"/>
          <a:chOff x="0" y="0"/>
          <a:chExt cx="0" cy="0"/>
        </a:xfrm>
      </p:grpSpPr>
      <p:sp>
        <p:nvSpPr>
          <p:cNvPr id="337" name="Google Shape;337;p62"/>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2"/>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9" name="Google Shape;339;p62"/>
          <p:cNvSpPr txBox="1">
            <a:spLocks noGrp="1"/>
          </p:cNvSpPr>
          <p:nvPr>
            <p:ph type="body" idx="2"/>
          </p:nvPr>
        </p:nvSpPr>
        <p:spPr>
          <a:xfrm>
            <a:off x="947840" y="3516297"/>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0" name="Google Shape;340;p62"/>
          <p:cNvSpPr>
            <a:spLocks noGrp="1"/>
          </p:cNvSpPr>
          <p:nvPr>
            <p:ph type="pic" idx="3"/>
          </p:nvPr>
        </p:nvSpPr>
        <p:spPr>
          <a:xfrm>
            <a:off x="947840" y="3282359"/>
            <a:ext cx="1037505" cy="71703"/>
          </a:xfrm>
          <a:prstGeom prst="rect">
            <a:avLst/>
          </a:prstGeom>
          <a:solidFill>
            <a:schemeClr val="accent1"/>
          </a:solidFill>
          <a:ln>
            <a:noFill/>
          </a:ln>
        </p:spPr>
      </p:sp>
      <p:sp>
        <p:nvSpPr>
          <p:cNvPr id="341" name="Google Shape;341;p62"/>
          <p:cNvSpPr txBox="1">
            <a:spLocks noGrp="1"/>
          </p:cNvSpPr>
          <p:nvPr>
            <p:ph type="body" idx="4"/>
          </p:nvPr>
        </p:nvSpPr>
        <p:spPr>
          <a:xfrm>
            <a:off x="947840" y="5776943"/>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2" name="Google Shape;342;p62"/>
          <p:cNvSpPr>
            <a:spLocks noGrp="1"/>
          </p:cNvSpPr>
          <p:nvPr>
            <p:ph type="pic" idx="5"/>
          </p:nvPr>
        </p:nvSpPr>
        <p:spPr>
          <a:xfrm>
            <a:off x="947840" y="5524114"/>
            <a:ext cx="1037505" cy="71703"/>
          </a:xfrm>
          <a:prstGeom prst="rect">
            <a:avLst/>
          </a:prstGeom>
          <a:solidFill>
            <a:schemeClr val="accent1"/>
          </a:solidFill>
          <a:ln>
            <a:noFill/>
          </a:ln>
        </p:spPr>
      </p:sp>
      <p:sp>
        <p:nvSpPr>
          <p:cNvPr id="343" name="Google Shape;343;p62"/>
          <p:cNvSpPr txBox="1">
            <a:spLocks noGrp="1"/>
          </p:cNvSpPr>
          <p:nvPr>
            <p:ph type="body" idx="6"/>
          </p:nvPr>
        </p:nvSpPr>
        <p:spPr>
          <a:xfrm>
            <a:off x="947840" y="7999807"/>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4" name="Google Shape;344;p62"/>
          <p:cNvSpPr>
            <a:spLocks noGrp="1"/>
          </p:cNvSpPr>
          <p:nvPr>
            <p:ph type="pic" idx="7"/>
          </p:nvPr>
        </p:nvSpPr>
        <p:spPr>
          <a:xfrm>
            <a:off x="947840" y="7765869"/>
            <a:ext cx="1037505" cy="71703"/>
          </a:xfrm>
          <a:prstGeom prst="rect">
            <a:avLst/>
          </a:prstGeom>
          <a:solidFill>
            <a:schemeClr val="accent1"/>
          </a:solidFill>
          <a:ln>
            <a:noFill/>
          </a:ln>
        </p:spPr>
      </p:sp>
      <p:sp>
        <p:nvSpPr>
          <p:cNvPr id="345" name="Google Shape;345;p62"/>
          <p:cNvSpPr txBox="1">
            <a:spLocks noGrp="1"/>
          </p:cNvSpPr>
          <p:nvPr>
            <p:ph type="body" idx="8"/>
          </p:nvPr>
        </p:nvSpPr>
        <p:spPr>
          <a:xfrm>
            <a:off x="6876692" y="3516297"/>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6" name="Google Shape;346;p62"/>
          <p:cNvSpPr>
            <a:spLocks noGrp="1"/>
          </p:cNvSpPr>
          <p:nvPr>
            <p:ph type="pic" idx="9"/>
          </p:nvPr>
        </p:nvSpPr>
        <p:spPr>
          <a:xfrm>
            <a:off x="6876692" y="3282359"/>
            <a:ext cx="1037505" cy="71703"/>
          </a:xfrm>
          <a:prstGeom prst="rect">
            <a:avLst/>
          </a:prstGeom>
          <a:solidFill>
            <a:schemeClr val="accent1"/>
          </a:solidFill>
          <a:ln>
            <a:noFill/>
          </a:ln>
        </p:spPr>
      </p:sp>
      <p:sp>
        <p:nvSpPr>
          <p:cNvPr id="347" name="Google Shape;347;p62"/>
          <p:cNvSpPr txBox="1">
            <a:spLocks noGrp="1"/>
          </p:cNvSpPr>
          <p:nvPr>
            <p:ph type="body" idx="13"/>
          </p:nvPr>
        </p:nvSpPr>
        <p:spPr>
          <a:xfrm>
            <a:off x="6876692" y="5776943"/>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8" name="Google Shape;348;p62"/>
          <p:cNvSpPr>
            <a:spLocks noGrp="1"/>
          </p:cNvSpPr>
          <p:nvPr>
            <p:ph type="pic" idx="14"/>
          </p:nvPr>
        </p:nvSpPr>
        <p:spPr>
          <a:xfrm>
            <a:off x="6876692" y="5524114"/>
            <a:ext cx="1037505" cy="71703"/>
          </a:xfrm>
          <a:prstGeom prst="rect">
            <a:avLst/>
          </a:prstGeom>
          <a:solidFill>
            <a:schemeClr val="accent1"/>
          </a:solidFill>
          <a:ln>
            <a:noFill/>
          </a:ln>
        </p:spPr>
      </p:sp>
      <p:sp>
        <p:nvSpPr>
          <p:cNvPr id="349" name="Google Shape;349;p62"/>
          <p:cNvSpPr txBox="1">
            <a:spLocks noGrp="1"/>
          </p:cNvSpPr>
          <p:nvPr>
            <p:ph type="body" idx="15"/>
          </p:nvPr>
        </p:nvSpPr>
        <p:spPr>
          <a:xfrm>
            <a:off x="6876692" y="7999807"/>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0" name="Google Shape;350;p62"/>
          <p:cNvSpPr>
            <a:spLocks noGrp="1"/>
          </p:cNvSpPr>
          <p:nvPr>
            <p:ph type="pic" idx="16"/>
          </p:nvPr>
        </p:nvSpPr>
        <p:spPr>
          <a:xfrm>
            <a:off x="6876692" y="7765869"/>
            <a:ext cx="1037505" cy="71703"/>
          </a:xfrm>
          <a:prstGeom prst="rect">
            <a:avLst/>
          </a:prstGeom>
          <a:solidFill>
            <a:schemeClr val="accent1"/>
          </a:solidFill>
          <a:ln>
            <a:noFill/>
          </a:ln>
        </p:spPr>
      </p:sp>
      <p:sp>
        <p:nvSpPr>
          <p:cNvPr id="351" name="Google Shape;351;p62"/>
          <p:cNvSpPr txBox="1">
            <a:spLocks noGrp="1"/>
          </p:cNvSpPr>
          <p:nvPr>
            <p:ph type="body" idx="17"/>
          </p:nvPr>
        </p:nvSpPr>
        <p:spPr>
          <a:xfrm>
            <a:off x="12800218" y="3516297"/>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2" name="Google Shape;352;p62"/>
          <p:cNvSpPr>
            <a:spLocks noGrp="1"/>
          </p:cNvSpPr>
          <p:nvPr>
            <p:ph type="pic" idx="18"/>
          </p:nvPr>
        </p:nvSpPr>
        <p:spPr>
          <a:xfrm>
            <a:off x="12800218" y="3282359"/>
            <a:ext cx="1037505" cy="71703"/>
          </a:xfrm>
          <a:prstGeom prst="rect">
            <a:avLst/>
          </a:prstGeom>
          <a:solidFill>
            <a:schemeClr val="accent1"/>
          </a:solidFill>
          <a:ln>
            <a:noFill/>
          </a:ln>
        </p:spPr>
      </p:sp>
      <p:sp>
        <p:nvSpPr>
          <p:cNvPr id="353" name="Google Shape;353;p62"/>
          <p:cNvSpPr txBox="1">
            <a:spLocks noGrp="1"/>
          </p:cNvSpPr>
          <p:nvPr>
            <p:ph type="body" idx="19"/>
          </p:nvPr>
        </p:nvSpPr>
        <p:spPr>
          <a:xfrm>
            <a:off x="12800218" y="5776943"/>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4" name="Google Shape;354;p62"/>
          <p:cNvSpPr>
            <a:spLocks noGrp="1"/>
          </p:cNvSpPr>
          <p:nvPr>
            <p:ph type="pic" idx="20"/>
          </p:nvPr>
        </p:nvSpPr>
        <p:spPr>
          <a:xfrm>
            <a:off x="12800218" y="5524114"/>
            <a:ext cx="1037505" cy="71703"/>
          </a:xfrm>
          <a:prstGeom prst="rect">
            <a:avLst/>
          </a:prstGeom>
          <a:solidFill>
            <a:schemeClr val="accent1"/>
          </a:solidFill>
          <a:ln>
            <a:noFill/>
          </a:ln>
        </p:spPr>
      </p:sp>
      <p:sp>
        <p:nvSpPr>
          <p:cNvPr id="355" name="Google Shape;355;p62"/>
          <p:cNvSpPr txBox="1">
            <a:spLocks noGrp="1"/>
          </p:cNvSpPr>
          <p:nvPr>
            <p:ph type="body" idx="21"/>
          </p:nvPr>
        </p:nvSpPr>
        <p:spPr>
          <a:xfrm>
            <a:off x="12800218" y="7999807"/>
            <a:ext cx="4573382" cy="105570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6" name="Google Shape;356;p62"/>
          <p:cNvSpPr>
            <a:spLocks noGrp="1"/>
          </p:cNvSpPr>
          <p:nvPr>
            <p:ph type="pic" idx="22"/>
          </p:nvPr>
        </p:nvSpPr>
        <p:spPr>
          <a:xfrm>
            <a:off x="12800218" y="7765869"/>
            <a:ext cx="1037505" cy="71703"/>
          </a:xfrm>
          <a:prstGeom prst="rect">
            <a:avLst/>
          </a:pr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rray - 1-4 Yellow Numbers">
  <p:cSld name="Array - 1-4 Yellow Numbers">
    <p:spTree>
      <p:nvGrpSpPr>
        <p:cNvPr id="1" name="Shape 357"/>
        <p:cNvGrpSpPr/>
        <p:nvPr/>
      </p:nvGrpSpPr>
      <p:grpSpPr>
        <a:xfrm>
          <a:off x="0" y="0"/>
          <a:ext cx="0" cy="0"/>
          <a:chOff x="0" y="0"/>
          <a:chExt cx="0" cy="0"/>
        </a:xfrm>
      </p:grpSpPr>
      <p:pic>
        <p:nvPicPr>
          <p:cNvPr id="358" name="Google Shape;358;p63"/>
          <p:cNvPicPr preferRelativeResize="0"/>
          <p:nvPr/>
        </p:nvPicPr>
        <p:blipFill rotWithShape="1">
          <a:blip r:embed="rId2">
            <a:alphaModFix/>
          </a:blip>
          <a:srcRect l="44546"/>
          <a:stretch/>
        </p:blipFill>
        <p:spPr>
          <a:xfrm>
            <a:off x="6231265" y="6710260"/>
            <a:ext cx="1521227" cy="2057404"/>
          </a:xfrm>
          <a:prstGeom prst="rect">
            <a:avLst/>
          </a:prstGeom>
          <a:noFill/>
          <a:ln>
            <a:noFill/>
          </a:ln>
        </p:spPr>
      </p:pic>
      <p:sp>
        <p:nvSpPr>
          <p:cNvPr id="359" name="Google Shape;359;p63"/>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63"/>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61" name="Google Shape;361;p63"/>
          <p:cNvCxnSpPr/>
          <p:nvPr/>
        </p:nvCxnSpPr>
        <p:spPr>
          <a:xfrm>
            <a:off x="1813111" y="3377205"/>
            <a:ext cx="3912810" cy="0"/>
          </a:xfrm>
          <a:prstGeom prst="straightConnector1">
            <a:avLst/>
          </a:prstGeom>
          <a:noFill/>
          <a:ln w="9525" cap="flat" cmpd="sng">
            <a:solidFill>
              <a:schemeClr val="dk2"/>
            </a:solidFill>
            <a:prstDash val="solid"/>
            <a:round/>
            <a:headEnd type="none" w="sm" len="sm"/>
            <a:tailEnd type="none" w="sm" len="sm"/>
          </a:ln>
        </p:spPr>
      </p:cxnSp>
      <p:pic>
        <p:nvPicPr>
          <p:cNvPr id="362" name="Google Shape;362;p63"/>
          <p:cNvPicPr preferRelativeResize="0"/>
          <p:nvPr/>
        </p:nvPicPr>
        <p:blipFill rotWithShape="1">
          <a:blip r:embed="rId3">
            <a:alphaModFix/>
          </a:blip>
          <a:srcRect l="51709"/>
          <a:stretch/>
        </p:blipFill>
        <p:spPr>
          <a:xfrm>
            <a:off x="595126" y="3219377"/>
            <a:ext cx="1431947" cy="2223934"/>
          </a:xfrm>
          <a:prstGeom prst="rect">
            <a:avLst/>
          </a:prstGeom>
          <a:noFill/>
          <a:ln>
            <a:noFill/>
          </a:ln>
        </p:spPr>
      </p:pic>
      <p:cxnSp>
        <p:nvCxnSpPr>
          <p:cNvPr id="363" name="Google Shape;363;p63"/>
          <p:cNvCxnSpPr/>
          <p:nvPr/>
        </p:nvCxnSpPr>
        <p:spPr>
          <a:xfrm>
            <a:off x="1840384" y="6850500"/>
            <a:ext cx="3912810" cy="0"/>
          </a:xfrm>
          <a:prstGeom prst="straightConnector1">
            <a:avLst/>
          </a:prstGeom>
          <a:noFill/>
          <a:ln w="9525" cap="flat" cmpd="sng">
            <a:solidFill>
              <a:schemeClr val="dk2"/>
            </a:solidFill>
            <a:prstDash val="solid"/>
            <a:round/>
            <a:headEnd type="none" w="sm" len="sm"/>
            <a:tailEnd type="none" w="sm" len="sm"/>
          </a:ln>
        </p:spPr>
      </p:cxnSp>
      <p:cxnSp>
        <p:nvCxnSpPr>
          <p:cNvPr id="364" name="Google Shape;364;p63"/>
          <p:cNvCxnSpPr/>
          <p:nvPr/>
        </p:nvCxnSpPr>
        <p:spPr>
          <a:xfrm>
            <a:off x="7802457" y="6850500"/>
            <a:ext cx="3912810" cy="0"/>
          </a:xfrm>
          <a:prstGeom prst="straightConnector1">
            <a:avLst/>
          </a:prstGeom>
          <a:noFill/>
          <a:ln w="9525" cap="flat" cmpd="sng">
            <a:solidFill>
              <a:schemeClr val="dk2"/>
            </a:solidFill>
            <a:prstDash val="solid"/>
            <a:round/>
            <a:headEnd type="none" w="sm" len="sm"/>
            <a:tailEnd type="none" w="sm" len="sm"/>
          </a:ln>
        </p:spPr>
      </p:cxnSp>
      <p:pic>
        <p:nvPicPr>
          <p:cNvPr id="365" name="Google Shape;365;p63"/>
          <p:cNvPicPr preferRelativeResize="0"/>
          <p:nvPr/>
        </p:nvPicPr>
        <p:blipFill rotWithShape="1">
          <a:blip r:embed="rId4">
            <a:alphaModFix/>
          </a:blip>
          <a:srcRect l="50081"/>
          <a:stretch/>
        </p:blipFill>
        <p:spPr>
          <a:xfrm>
            <a:off x="6383142" y="3219377"/>
            <a:ext cx="1369350" cy="2057404"/>
          </a:xfrm>
          <a:prstGeom prst="rect">
            <a:avLst/>
          </a:prstGeom>
          <a:noFill/>
          <a:ln>
            <a:noFill/>
          </a:ln>
        </p:spPr>
      </p:pic>
      <p:cxnSp>
        <p:nvCxnSpPr>
          <p:cNvPr id="366" name="Google Shape;366;p63"/>
          <p:cNvCxnSpPr/>
          <p:nvPr/>
        </p:nvCxnSpPr>
        <p:spPr>
          <a:xfrm>
            <a:off x="7802457" y="3377205"/>
            <a:ext cx="3912810" cy="0"/>
          </a:xfrm>
          <a:prstGeom prst="straightConnector1">
            <a:avLst/>
          </a:prstGeom>
          <a:noFill/>
          <a:ln w="9525" cap="flat" cmpd="sng">
            <a:solidFill>
              <a:schemeClr val="dk2"/>
            </a:solidFill>
            <a:prstDash val="solid"/>
            <a:round/>
            <a:headEnd type="none" w="sm" len="sm"/>
            <a:tailEnd type="none" w="sm" len="sm"/>
          </a:ln>
        </p:spPr>
      </p:cxnSp>
      <p:pic>
        <p:nvPicPr>
          <p:cNvPr id="367" name="Google Shape;367;p63"/>
          <p:cNvPicPr preferRelativeResize="0"/>
          <p:nvPr/>
        </p:nvPicPr>
        <p:blipFill rotWithShape="1">
          <a:blip r:embed="rId5">
            <a:alphaModFix/>
          </a:blip>
          <a:srcRect l="45445"/>
          <a:stretch/>
        </p:blipFill>
        <p:spPr>
          <a:xfrm>
            <a:off x="343837" y="6710260"/>
            <a:ext cx="1496547" cy="2057404"/>
          </a:xfrm>
          <a:prstGeom prst="rect">
            <a:avLst/>
          </a:prstGeom>
          <a:noFill/>
          <a:ln>
            <a:noFill/>
          </a:ln>
        </p:spPr>
      </p:pic>
      <p:sp>
        <p:nvSpPr>
          <p:cNvPr id="368" name="Google Shape;368;p63"/>
          <p:cNvSpPr txBox="1">
            <a:spLocks noGrp="1"/>
          </p:cNvSpPr>
          <p:nvPr>
            <p:ph type="body" idx="2"/>
          </p:nvPr>
        </p:nvSpPr>
        <p:spPr>
          <a:xfrm>
            <a:off x="1813195"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9" name="Google Shape;369;p63"/>
          <p:cNvSpPr txBox="1">
            <a:spLocks noGrp="1"/>
          </p:cNvSpPr>
          <p:nvPr>
            <p:ph type="body" idx="3"/>
          </p:nvPr>
        </p:nvSpPr>
        <p:spPr>
          <a:xfrm>
            <a:off x="1813195"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63"/>
          <p:cNvSpPr txBox="1">
            <a:spLocks noGrp="1"/>
          </p:cNvSpPr>
          <p:nvPr>
            <p:ph type="body" idx="4"/>
          </p:nvPr>
        </p:nvSpPr>
        <p:spPr>
          <a:xfrm>
            <a:off x="7812457"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1" name="Google Shape;371;p63"/>
          <p:cNvSpPr txBox="1">
            <a:spLocks noGrp="1"/>
          </p:cNvSpPr>
          <p:nvPr>
            <p:ph type="body" idx="5"/>
          </p:nvPr>
        </p:nvSpPr>
        <p:spPr>
          <a:xfrm>
            <a:off x="7812457"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2" name="Google Shape;372;p63"/>
          <p:cNvSpPr txBox="1">
            <a:spLocks noGrp="1"/>
          </p:cNvSpPr>
          <p:nvPr>
            <p:ph type="body" idx="6"/>
          </p:nvPr>
        </p:nvSpPr>
        <p:spPr>
          <a:xfrm>
            <a:off x="1803583"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3" name="Google Shape;373;p63"/>
          <p:cNvSpPr txBox="1">
            <a:spLocks noGrp="1"/>
          </p:cNvSpPr>
          <p:nvPr>
            <p:ph type="body" idx="7"/>
          </p:nvPr>
        </p:nvSpPr>
        <p:spPr>
          <a:xfrm>
            <a:off x="1803583"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4" name="Google Shape;374;p63"/>
          <p:cNvSpPr txBox="1">
            <a:spLocks noGrp="1"/>
          </p:cNvSpPr>
          <p:nvPr>
            <p:ph type="body" idx="8"/>
          </p:nvPr>
        </p:nvSpPr>
        <p:spPr>
          <a:xfrm>
            <a:off x="7826971"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5" name="Google Shape;375;p63"/>
          <p:cNvSpPr txBox="1">
            <a:spLocks noGrp="1"/>
          </p:cNvSpPr>
          <p:nvPr>
            <p:ph type="body" idx="9"/>
          </p:nvPr>
        </p:nvSpPr>
        <p:spPr>
          <a:xfrm>
            <a:off x="7826971"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rray - 1-6 Yellow Numbers">
  <p:cSld name="Array - 1-6 Yellow Numbers">
    <p:spTree>
      <p:nvGrpSpPr>
        <p:cNvPr id="1" name="Shape 376"/>
        <p:cNvGrpSpPr/>
        <p:nvPr/>
      </p:nvGrpSpPr>
      <p:grpSpPr>
        <a:xfrm>
          <a:off x="0" y="0"/>
          <a:ext cx="0" cy="0"/>
          <a:chOff x="0" y="0"/>
          <a:chExt cx="0" cy="0"/>
        </a:xfrm>
      </p:grpSpPr>
      <p:sp>
        <p:nvSpPr>
          <p:cNvPr id="377" name="Google Shape;377;p64"/>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64"/>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79" name="Google Shape;379;p64"/>
          <p:cNvCxnSpPr/>
          <p:nvPr/>
        </p:nvCxnSpPr>
        <p:spPr>
          <a:xfrm>
            <a:off x="1813111" y="3377205"/>
            <a:ext cx="3912810" cy="0"/>
          </a:xfrm>
          <a:prstGeom prst="straightConnector1">
            <a:avLst/>
          </a:prstGeom>
          <a:noFill/>
          <a:ln w="9525" cap="flat" cmpd="sng">
            <a:solidFill>
              <a:schemeClr val="dk2"/>
            </a:solidFill>
            <a:prstDash val="solid"/>
            <a:round/>
            <a:headEnd type="none" w="sm" len="sm"/>
            <a:tailEnd type="none" w="sm" len="sm"/>
          </a:ln>
        </p:spPr>
      </p:cxnSp>
      <p:pic>
        <p:nvPicPr>
          <p:cNvPr id="380" name="Google Shape;380;p64"/>
          <p:cNvPicPr preferRelativeResize="0"/>
          <p:nvPr/>
        </p:nvPicPr>
        <p:blipFill rotWithShape="1">
          <a:blip r:embed="rId2">
            <a:alphaModFix/>
          </a:blip>
          <a:srcRect l="51709"/>
          <a:stretch/>
        </p:blipFill>
        <p:spPr>
          <a:xfrm>
            <a:off x="595126" y="3219377"/>
            <a:ext cx="1431947" cy="2223934"/>
          </a:xfrm>
          <a:prstGeom prst="rect">
            <a:avLst/>
          </a:prstGeom>
          <a:noFill/>
          <a:ln>
            <a:noFill/>
          </a:ln>
        </p:spPr>
      </p:pic>
      <p:cxnSp>
        <p:nvCxnSpPr>
          <p:cNvPr id="381" name="Google Shape;381;p64"/>
          <p:cNvCxnSpPr/>
          <p:nvPr/>
        </p:nvCxnSpPr>
        <p:spPr>
          <a:xfrm>
            <a:off x="1840384" y="6850500"/>
            <a:ext cx="3912810" cy="0"/>
          </a:xfrm>
          <a:prstGeom prst="straightConnector1">
            <a:avLst/>
          </a:prstGeom>
          <a:noFill/>
          <a:ln w="9525" cap="flat" cmpd="sng">
            <a:solidFill>
              <a:schemeClr val="dk2"/>
            </a:solidFill>
            <a:prstDash val="solid"/>
            <a:round/>
            <a:headEnd type="none" w="sm" len="sm"/>
            <a:tailEnd type="none" w="sm" len="sm"/>
          </a:ln>
        </p:spPr>
      </p:cxnSp>
      <p:pic>
        <p:nvPicPr>
          <p:cNvPr id="382" name="Google Shape;382;p64"/>
          <p:cNvPicPr preferRelativeResize="0"/>
          <p:nvPr/>
        </p:nvPicPr>
        <p:blipFill rotWithShape="1">
          <a:blip r:embed="rId3">
            <a:alphaModFix/>
          </a:blip>
          <a:srcRect l="44546"/>
          <a:stretch/>
        </p:blipFill>
        <p:spPr>
          <a:xfrm>
            <a:off x="340078" y="6710260"/>
            <a:ext cx="1521227" cy="2057404"/>
          </a:xfrm>
          <a:prstGeom prst="rect">
            <a:avLst/>
          </a:prstGeom>
          <a:noFill/>
          <a:ln>
            <a:noFill/>
          </a:ln>
        </p:spPr>
      </p:pic>
      <p:cxnSp>
        <p:nvCxnSpPr>
          <p:cNvPr id="383" name="Google Shape;383;p64"/>
          <p:cNvCxnSpPr/>
          <p:nvPr/>
        </p:nvCxnSpPr>
        <p:spPr>
          <a:xfrm>
            <a:off x="7802457" y="6850500"/>
            <a:ext cx="3912810" cy="0"/>
          </a:xfrm>
          <a:prstGeom prst="straightConnector1">
            <a:avLst/>
          </a:prstGeom>
          <a:noFill/>
          <a:ln w="9525" cap="flat" cmpd="sng">
            <a:solidFill>
              <a:schemeClr val="dk2"/>
            </a:solidFill>
            <a:prstDash val="solid"/>
            <a:round/>
            <a:headEnd type="none" w="sm" len="sm"/>
            <a:tailEnd type="none" w="sm" len="sm"/>
          </a:ln>
        </p:spPr>
      </p:cxnSp>
      <p:pic>
        <p:nvPicPr>
          <p:cNvPr id="384" name="Google Shape;384;p64"/>
          <p:cNvPicPr preferRelativeResize="0"/>
          <p:nvPr/>
        </p:nvPicPr>
        <p:blipFill rotWithShape="1">
          <a:blip r:embed="rId4">
            <a:alphaModFix/>
          </a:blip>
          <a:srcRect l="49546"/>
          <a:stretch/>
        </p:blipFill>
        <p:spPr>
          <a:xfrm>
            <a:off x="6428390" y="6710260"/>
            <a:ext cx="1384067" cy="2057404"/>
          </a:xfrm>
          <a:prstGeom prst="rect">
            <a:avLst/>
          </a:prstGeom>
          <a:noFill/>
          <a:ln>
            <a:noFill/>
          </a:ln>
        </p:spPr>
      </p:pic>
      <p:cxnSp>
        <p:nvCxnSpPr>
          <p:cNvPr id="385" name="Google Shape;385;p64"/>
          <p:cNvCxnSpPr/>
          <p:nvPr/>
        </p:nvCxnSpPr>
        <p:spPr>
          <a:xfrm>
            <a:off x="13671241" y="6850500"/>
            <a:ext cx="3912810" cy="0"/>
          </a:xfrm>
          <a:prstGeom prst="straightConnector1">
            <a:avLst/>
          </a:prstGeom>
          <a:noFill/>
          <a:ln w="9525" cap="flat" cmpd="sng">
            <a:solidFill>
              <a:schemeClr val="dk2"/>
            </a:solidFill>
            <a:prstDash val="solid"/>
            <a:round/>
            <a:headEnd type="none" w="sm" len="sm"/>
            <a:tailEnd type="none" w="sm" len="sm"/>
          </a:ln>
        </p:spPr>
      </p:cxnSp>
      <p:pic>
        <p:nvPicPr>
          <p:cNvPr id="386" name="Google Shape;386;p64"/>
          <p:cNvPicPr preferRelativeResize="0"/>
          <p:nvPr/>
        </p:nvPicPr>
        <p:blipFill rotWithShape="1">
          <a:blip r:embed="rId5">
            <a:alphaModFix/>
          </a:blip>
          <a:srcRect l="44546"/>
          <a:stretch/>
        </p:blipFill>
        <p:spPr>
          <a:xfrm>
            <a:off x="12150014" y="6710260"/>
            <a:ext cx="1521227" cy="2057404"/>
          </a:xfrm>
          <a:prstGeom prst="rect">
            <a:avLst/>
          </a:prstGeom>
          <a:noFill/>
          <a:ln>
            <a:noFill/>
          </a:ln>
        </p:spPr>
      </p:pic>
      <p:pic>
        <p:nvPicPr>
          <p:cNvPr id="387" name="Google Shape;387;p64"/>
          <p:cNvPicPr preferRelativeResize="0"/>
          <p:nvPr/>
        </p:nvPicPr>
        <p:blipFill rotWithShape="1">
          <a:blip r:embed="rId6">
            <a:alphaModFix/>
          </a:blip>
          <a:srcRect l="50081"/>
          <a:stretch/>
        </p:blipFill>
        <p:spPr>
          <a:xfrm>
            <a:off x="6383142" y="3219377"/>
            <a:ext cx="1369350" cy="2057404"/>
          </a:xfrm>
          <a:prstGeom prst="rect">
            <a:avLst/>
          </a:prstGeom>
          <a:noFill/>
          <a:ln>
            <a:noFill/>
          </a:ln>
        </p:spPr>
      </p:pic>
      <p:cxnSp>
        <p:nvCxnSpPr>
          <p:cNvPr id="388" name="Google Shape;388;p64"/>
          <p:cNvCxnSpPr/>
          <p:nvPr/>
        </p:nvCxnSpPr>
        <p:spPr>
          <a:xfrm>
            <a:off x="7802457" y="3377205"/>
            <a:ext cx="3912810" cy="0"/>
          </a:xfrm>
          <a:prstGeom prst="straightConnector1">
            <a:avLst/>
          </a:prstGeom>
          <a:noFill/>
          <a:ln w="9525" cap="flat" cmpd="sng">
            <a:solidFill>
              <a:schemeClr val="dk2"/>
            </a:solidFill>
            <a:prstDash val="solid"/>
            <a:round/>
            <a:headEnd type="none" w="sm" len="sm"/>
            <a:tailEnd type="none" w="sm" len="sm"/>
          </a:ln>
        </p:spPr>
      </p:cxnSp>
      <p:cxnSp>
        <p:nvCxnSpPr>
          <p:cNvPr id="389" name="Google Shape;389;p64"/>
          <p:cNvCxnSpPr/>
          <p:nvPr/>
        </p:nvCxnSpPr>
        <p:spPr>
          <a:xfrm>
            <a:off x="13671241" y="3377205"/>
            <a:ext cx="3912810" cy="0"/>
          </a:xfrm>
          <a:prstGeom prst="straightConnector1">
            <a:avLst/>
          </a:prstGeom>
          <a:noFill/>
          <a:ln w="9525" cap="flat" cmpd="sng">
            <a:solidFill>
              <a:schemeClr val="dk2"/>
            </a:solidFill>
            <a:prstDash val="solid"/>
            <a:round/>
            <a:headEnd type="none" w="sm" len="sm"/>
            <a:tailEnd type="none" w="sm" len="sm"/>
          </a:ln>
        </p:spPr>
      </p:cxnSp>
      <p:pic>
        <p:nvPicPr>
          <p:cNvPr id="390" name="Google Shape;390;p64"/>
          <p:cNvPicPr preferRelativeResize="0"/>
          <p:nvPr/>
        </p:nvPicPr>
        <p:blipFill rotWithShape="1">
          <a:blip r:embed="rId7">
            <a:alphaModFix/>
          </a:blip>
          <a:srcRect l="45445"/>
          <a:stretch/>
        </p:blipFill>
        <p:spPr>
          <a:xfrm>
            <a:off x="12162353" y="3219377"/>
            <a:ext cx="1496547" cy="2057404"/>
          </a:xfrm>
          <a:prstGeom prst="rect">
            <a:avLst/>
          </a:prstGeom>
          <a:noFill/>
          <a:ln>
            <a:noFill/>
          </a:ln>
        </p:spPr>
      </p:pic>
      <p:sp>
        <p:nvSpPr>
          <p:cNvPr id="391" name="Google Shape;391;p64"/>
          <p:cNvSpPr txBox="1">
            <a:spLocks noGrp="1"/>
          </p:cNvSpPr>
          <p:nvPr>
            <p:ph type="body" idx="2"/>
          </p:nvPr>
        </p:nvSpPr>
        <p:spPr>
          <a:xfrm>
            <a:off x="1813195"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2" name="Google Shape;392;p64"/>
          <p:cNvSpPr txBox="1">
            <a:spLocks noGrp="1"/>
          </p:cNvSpPr>
          <p:nvPr>
            <p:ph type="body" idx="3"/>
          </p:nvPr>
        </p:nvSpPr>
        <p:spPr>
          <a:xfrm>
            <a:off x="1813195"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3" name="Google Shape;393;p64"/>
          <p:cNvSpPr txBox="1">
            <a:spLocks noGrp="1"/>
          </p:cNvSpPr>
          <p:nvPr>
            <p:ph type="body" idx="4"/>
          </p:nvPr>
        </p:nvSpPr>
        <p:spPr>
          <a:xfrm>
            <a:off x="7812457"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4" name="Google Shape;394;p64"/>
          <p:cNvSpPr txBox="1">
            <a:spLocks noGrp="1"/>
          </p:cNvSpPr>
          <p:nvPr>
            <p:ph type="body" idx="5"/>
          </p:nvPr>
        </p:nvSpPr>
        <p:spPr>
          <a:xfrm>
            <a:off x="7812457"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5" name="Google Shape;395;p64"/>
          <p:cNvSpPr txBox="1">
            <a:spLocks noGrp="1"/>
          </p:cNvSpPr>
          <p:nvPr>
            <p:ph type="body" idx="6"/>
          </p:nvPr>
        </p:nvSpPr>
        <p:spPr>
          <a:xfrm>
            <a:off x="13674140"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6" name="Google Shape;396;p64"/>
          <p:cNvSpPr txBox="1">
            <a:spLocks noGrp="1"/>
          </p:cNvSpPr>
          <p:nvPr>
            <p:ph type="body" idx="7"/>
          </p:nvPr>
        </p:nvSpPr>
        <p:spPr>
          <a:xfrm>
            <a:off x="13674140"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7" name="Google Shape;397;p64"/>
          <p:cNvSpPr txBox="1">
            <a:spLocks noGrp="1"/>
          </p:cNvSpPr>
          <p:nvPr>
            <p:ph type="body" idx="8"/>
          </p:nvPr>
        </p:nvSpPr>
        <p:spPr>
          <a:xfrm>
            <a:off x="1813195"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8" name="Google Shape;398;p64"/>
          <p:cNvSpPr txBox="1">
            <a:spLocks noGrp="1"/>
          </p:cNvSpPr>
          <p:nvPr>
            <p:ph type="body" idx="9"/>
          </p:nvPr>
        </p:nvSpPr>
        <p:spPr>
          <a:xfrm>
            <a:off x="1813195"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9" name="Google Shape;399;p64"/>
          <p:cNvSpPr txBox="1">
            <a:spLocks noGrp="1"/>
          </p:cNvSpPr>
          <p:nvPr>
            <p:ph type="body" idx="13"/>
          </p:nvPr>
        </p:nvSpPr>
        <p:spPr>
          <a:xfrm>
            <a:off x="7812457"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0" name="Google Shape;400;p64"/>
          <p:cNvSpPr txBox="1">
            <a:spLocks noGrp="1"/>
          </p:cNvSpPr>
          <p:nvPr>
            <p:ph type="body" idx="14"/>
          </p:nvPr>
        </p:nvSpPr>
        <p:spPr>
          <a:xfrm>
            <a:off x="7812457"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1" name="Google Shape;401;p64"/>
          <p:cNvSpPr txBox="1">
            <a:spLocks noGrp="1"/>
          </p:cNvSpPr>
          <p:nvPr>
            <p:ph type="body" idx="15"/>
          </p:nvPr>
        </p:nvSpPr>
        <p:spPr>
          <a:xfrm>
            <a:off x="13674140"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2" name="Google Shape;402;p64"/>
          <p:cNvSpPr txBox="1">
            <a:spLocks noGrp="1"/>
          </p:cNvSpPr>
          <p:nvPr>
            <p:ph type="body" idx="16"/>
          </p:nvPr>
        </p:nvSpPr>
        <p:spPr>
          <a:xfrm>
            <a:off x="13674140"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Array - 1-4 Gray Numbers">
  <p:cSld name="1_Array - 1-4 Gray Numbers">
    <p:spTree>
      <p:nvGrpSpPr>
        <p:cNvPr id="1" name="Shape 403"/>
        <p:cNvGrpSpPr/>
        <p:nvPr/>
      </p:nvGrpSpPr>
      <p:grpSpPr>
        <a:xfrm>
          <a:off x="0" y="0"/>
          <a:ext cx="0" cy="0"/>
          <a:chOff x="0" y="0"/>
          <a:chExt cx="0" cy="0"/>
        </a:xfrm>
      </p:grpSpPr>
      <p:pic>
        <p:nvPicPr>
          <p:cNvPr id="404" name="Google Shape;404;p65"/>
          <p:cNvPicPr preferRelativeResize="0"/>
          <p:nvPr/>
        </p:nvPicPr>
        <p:blipFill rotWithShape="1">
          <a:blip r:embed="rId2">
            <a:alphaModFix/>
          </a:blip>
          <a:srcRect/>
          <a:stretch/>
        </p:blipFill>
        <p:spPr>
          <a:xfrm>
            <a:off x="343837" y="6710260"/>
            <a:ext cx="1496547" cy="2057404"/>
          </a:xfrm>
          <a:prstGeom prst="rect">
            <a:avLst/>
          </a:prstGeom>
          <a:noFill/>
          <a:ln>
            <a:noFill/>
          </a:ln>
        </p:spPr>
      </p:pic>
      <p:pic>
        <p:nvPicPr>
          <p:cNvPr id="405" name="Google Shape;405;p65"/>
          <p:cNvPicPr preferRelativeResize="0"/>
          <p:nvPr/>
        </p:nvPicPr>
        <p:blipFill rotWithShape="1">
          <a:blip r:embed="rId3">
            <a:alphaModFix/>
          </a:blip>
          <a:srcRect/>
          <a:stretch/>
        </p:blipFill>
        <p:spPr>
          <a:xfrm>
            <a:off x="6241917" y="6710260"/>
            <a:ext cx="1515546" cy="2057404"/>
          </a:xfrm>
          <a:prstGeom prst="rect">
            <a:avLst/>
          </a:prstGeom>
          <a:noFill/>
          <a:ln>
            <a:noFill/>
          </a:ln>
        </p:spPr>
      </p:pic>
      <p:sp>
        <p:nvSpPr>
          <p:cNvPr id="406" name="Google Shape;406;p65"/>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65"/>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408" name="Google Shape;408;p65"/>
          <p:cNvCxnSpPr/>
          <p:nvPr/>
        </p:nvCxnSpPr>
        <p:spPr>
          <a:xfrm>
            <a:off x="1813111" y="3377205"/>
            <a:ext cx="3912810" cy="0"/>
          </a:xfrm>
          <a:prstGeom prst="straightConnector1">
            <a:avLst/>
          </a:prstGeom>
          <a:noFill/>
          <a:ln w="9525" cap="flat" cmpd="sng">
            <a:solidFill>
              <a:schemeClr val="dk2"/>
            </a:solidFill>
            <a:prstDash val="solid"/>
            <a:round/>
            <a:headEnd type="none" w="sm" len="sm"/>
            <a:tailEnd type="none" w="sm" len="sm"/>
          </a:ln>
        </p:spPr>
      </p:cxnSp>
      <p:cxnSp>
        <p:nvCxnSpPr>
          <p:cNvPr id="409" name="Google Shape;409;p65"/>
          <p:cNvCxnSpPr/>
          <p:nvPr/>
        </p:nvCxnSpPr>
        <p:spPr>
          <a:xfrm>
            <a:off x="1840384" y="6850500"/>
            <a:ext cx="3912810" cy="0"/>
          </a:xfrm>
          <a:prstGeom prst="straightConnector1">
            <a:avLst/>
          </a:prstGeom>
          <a:noFill/>
          <a:ln w="9525" cap="flat" cmpd="sng">
            <a:solidFill>
              <a:schemeClr val="dk2"/>
            </a:solidFill>
            <a:prstDash val="solid"/>
            <a:round/>
            <a:headEnd type="none" w="sm" len="sm"/>
            <a:tailEnd type="none" w="sm" len="sm"/>
          </a:ln>
        </p:spPr>
      </p:cxnSp>
      <p:cxnSp>
        <p:nvCxnSpPr>
          <p:cNvPr id="410" name="Google Shape;410;p65"/>
          <p:cNvCxnSpPr/>
          <p:nvPr/>
        </p:nvCxnSpPr>
        <p:spPr>
          <a:xfrm>
            <a:off x="7802457" y="6850500"/>
            <a:ext cx="3912810" cy="0"/>
          </a:xfrm>
          <a:prstGeom prst="straightConnector1">
            <a:avLst/>
          </a:prstGeom>
          <a:noFill/>
          <a:ln w="9525" cap="flat" cmpd="sng">
            <a:solidFill>
              <a:schemeClr val="dk2"/>
            </a:solidFill>
            <a:prstDash val="solid"/>
            <a:round/>
            <a:headEnd type="none" w="sm" len="sm"/>
            <a:tailEnd type="none" w="sm" len="sm"/>
          </a:ln>
        </p:spPr>
      </p:cxnSp>
      <p:cxnSp>
        <p:nvCxnSpPr>
          <p:cNvPr id="411" name="Google Shape;411;p65"/>
          <p:cNvCxnSpPr/>
          <p:nvPr/>
        </p:nvCxnSpPr>
        <p:spPr>
          <a:xfrm>
            <a:off x="7802457" y="3377205"/>
            <a:ext cx="3912810" cy="0"/>
          </a:xfrm>
          <a:prstGeom prst="straightConnector1">
            <a:avLst/>
          </a:prstGeom>
          <a:noFill/>
          <a:ln w="9525" cap="flat" cmpd="sng">
            <a:solidFill>
              <a:schemeClr val="dk2"/>
            </a:solidFill>
            <a:prstDash val="solid"/>
            <a:round/>
            <a:headEnd type="none" w="sm" len="sm"/>
            <a:tailEnd type="none" w="sm" len="sm"/>
          </a:ln>
        </p:spPr>
      </p:cxnSp>
      <p:sp>
        <p:nvSpPr>
          <p:cNvPr id="412" name="Google Shape;412;p65"/>
          <p:cNvSpPr txBox="1">
            <a:spLocks noGrp="1"/>
          </p:cNvSpPr>
          <p:nvPr>
            <p:ph type="body" idx="2"/>
          </p:nvPr>
        </p:nvSpPr>
        <p:spPr>
          <a:xfrm>
            <a:off x="1813195"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3" name="Google Shape;413;p65"/>
          <p:cNvSpPr txBox="1">
            <a:spLocks noGrp="1"/>
          </p:cNvSpPr>
          <p:nvPr>
            <p:ph type="body" idx="3"/>
          </p:nvPr>
        </p:nvSpPr>
        <p:spPr>
          <a:xfrm>
            <a:off x="1813195"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4" name="Google Shape;414;p65"/>
          <p:cNvSpPr txBox="1">
            <a:spLocks noGrp="1"/>
          </p:cNvSpPr>
          <p:nvPr>
            <p:ph type="body" idx="4"/>
          </p:nvPr>
        </p:nvSpPr>
        <p:spPr>
          <a:xfrm>
            <a:off x="7812457"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5" name="Google Shape;415;p65"/>
          <p:cNvSpPr txBox="1">
            <a:spLocks noGrp="1"/>
          </p:cNvSpPr>
          <p:nvPr>
            <p:ph type="body" idx="5"/>
          </p:nvPr>
        </p:nvSpPr>
        <p:spPr>
          <a:xfrm>
            <a:off x="7812457"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6" name="Google Shape;416;p65"/>
          <p:cNvSpPr txBox="1">
            <a:spLocks noGrp="1"/>
          </p:cNvSpPr>
          <p:nvPr>
            <p:ph type="body" idx="6"/>
          </p:nvPr>
        </p:nvSpPr>
        <p:spPr>
          <a:xfrm>
            <a:off x="1803583"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7" name="Google Shape;417;p65"/>
          <p:cNvSpPr txBox="1">
            <a:spLocks noGrp="1"/>
          </p:cNvSpPr>
          <p:nvPr>
            <p:ph type="body" idx="7"/>
          </p:nvPr>
        </p:nvSpPr>
        <p:spPr>
          <a:xfrm>
            <a:off x="1803583"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8" name="Google Shape;418;p65"/>
          <p:cNvSpPr txBox="1">
            <a:spLocks noGrp="1"/>
          </p:cNvSpPr>
          <p:nvPr>
            <p:ph type="body" idx="8"/>
          </p:nvPr>
        </p:nvSpPr>
        <p:spPr>
          <a:xfrm>
            <a:off x="7826971"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9" name="Google Shape;419;p65"/>
          <p:cNvSpPr txBox="1">
            <a:spLocks noGrp="1"/>
          </p:cNvSpPr>
          <p:nvPr>
            <p:ph type="body" idx="9"/>
          </p:nvPr>
        </p:nvSpPr>
        <p:spPr>
          <a:xfrm>
            <a:off x="7826971"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20" name="Google Shape;420;p65"/>
          <p:cNvPicPr preferRelativeResize="0"/>
          <p:nvPr/>
        </p:nvPicPr>
        <p:blipFill rotWithShape="1">
          <a:blip r:embed="rId4">
            <a:alphaModFix/>
          </a:blip>
          <a:srcRect/>
          <a:stretch/>
        </p:blipFill>
        <p:spPr>
          <a:xfrm>
            <a:off x="6233160" y="3219377"/>
            <a:ext cx="1538817" cy="2057404"/>
          </a:xfrm>
          <a:prstGeom prst="rect">
            <a:avLst/>
          </a:prstGeom>
          <a:noFill/>
          <a:ln>
            <a:noFill/>
          </a:ln>
        </p:spPr>
      </p:pic>
      <p:pic>
        <p:nvPicPr>
          <p:cNvPr id="421" name="Google Shape;421;p65"/>
          <p:cNvPicPr preferRelativeResize="0"/>
          <p:nvPr/>
        </p:nvPicPr>
        <p:blipFill rotWithShape="1">
          <a:blip r:embed="rId5">
            <a:alphaModFix/>
          </a:blip>
          <a:srcRect/>
          <a:stretch/>
        </p:blipFill>
        <p:spPr>
          <a:xfrm>
            <a:off x="640080" y="3249857"/>
            <a:ext cx="929640" cy="20574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rray - Black Numbers">
  <p:cSld name="Array - Black Numbers">
    <p:spTree>
      <p:nvGrpSpPr>
        <p:cNvPr id="1" name="Shape 422"/>
        <p:cNvGrpSpPr/>
        <p:nvPr/>
      </p:nvGrpSpPr>
      <p:grpSpPr>
        <a:xfrm>
          <a:off x="0" y="0"/>
          <a:ext cx="0" cy="0"/>
          <a:chOff x="0" y="0"/>
          <a:chExt cx="0" cy="0"/>
        </a:xfrm>
      </p:grpSpPr>
      <p:pic>
        <p:nvPicPr>
          <p:cNvPr id="423" name="Google Shape;423;p66"/>
          <p:cNvPicPr preferRelativeResize="0"/>
          <p:nvPr/>
        </p:nvPicPr>
        <p:blipFill rotWithShape="1">
          <a:blip r:embed="rId2">
            <a:alphaModFix/>
          </a:blip>
          <a:srcRect/>
          <a:stretch/>
        </p:blipFill>
        <p:spPr>
          <a:xfrm>
            <a:off x="6233160" y="3219377"/>
            <a:ext cx="1538817" cy="2057404"/>
          </a:xfrm>
          <a:prstGeom prst="rect">
            <a:avLst/>
          </a:prstGeom>
          <a:noFill/>
          <a:ln>
            <a:noFill/>
          </a:ln>
        </p:spPr>
      </p:pic>
      <p:pic>
        <p:nvPicPr>
          <p:cNvPr id="424" name="Google Shape;424;p66"/>
          <p:cNvPicPr preferRelativeResize="0"/>
          <p:nvPr/>
        </p:nvPicPr>
        <p:blipFill rotWithShape="1">
          <a:blip r:embed="rId3">
            <a:alphaModFix/>
          </a:blip>
          <a:srcRect/>
          <a:stretch/>
        </p:blipFill>
        <p:spPr>
          <a:xfrm>
            <a:off x="12162353" y="3219377"/>
            <a:ext cx="1496547" cy="2057404"/>
          </a:xfrm>
          <a:prstGeom prst="rect">
            <a:avLst/>
          </a:prstGeom>
          <a:noFill/>
          <a:ln>
            <a:noFill/>
          </a:ln>
        </p:spPr>
      </p:pic>
      <p:pic>
        <p:nvPicPr>
          <p:cNvPr id="425" name="Google Shape;425;p66"/>
          <p:cNvPicPr preferRelativeResize="0"/>
          <p:nvPr/>
        </p:nvPicPr>
        <p:blipFill rotWithShape="1">
          <a:blip r:embed="rId4">
            <a:alphaModFix/>
          </a:blip>
          <a:srcRect/>
          <a:stretch/>
        </p:blipFill>
        <p:spPr>
          <a:xfrm>
            <a:off x="12162353" y="6710260"/>
            <a:ext cx="1511787" cy="2057404"/>
          </a:xfrm>
          <a:prstGeom prst="rect">
            <a:avLst/>
          </a:prstGeom>
          <a:noFill/>
          <a:ln>
            <a:noFill/>
          </a:ln>
        </p:spPr>
      </p:pic>
      <p:pic>
        <p:nvPicPr>
          <p:cNvPr id="426" name="Google Shape;426;p66"/>
          <p:cNvPicPr preferRelativeResize="0"/>
          <p:nvPr/>
        </p:nvPicPr>
        <p:blipFill rotWithShape="1">
          <a:blip r:embed="rId5">
            <a:alphaModFix/>
          </a:blip>
          <a:srcRect/>
          <a:stretch/>
        </p:blipFill>
        <p:spPr>
          <a:xfrm>
            <a:off x="340078" y="6710260"/>
            <a:ext cx="1515546" cy="2057404"/>
          </a:xfrm>
          <a:prstGeom prst="rect">
            <a:avLst/>
          </a:prstGeom>
          <a:noFill/>
          <a:ln>
            <a:noFill/>
          </a:ln>
        </p:spPr>
      </p:pic>
      <p:pic>
        <p:nvPicPr>
          <p:cNvPr id="427" name="Google Shape;427;p66"/>
          <p:cNvPicPr preferRelativeResize="0"/>
          <p:nvPr/>
        </p:nvPicPr>
        <p:blipFill rotWithShape="1">
          <a:blip r:embed="rId6">
            <a:alphaModFix/>
          </a:blip>
          <a:srcRect/>
          <a:stretch/>
        </p:blipFill>
        <p:spPr>
          <a:xfrm>
            <a:off x="6398382" y="6710260"/>
            <a:ext cx="1419315" cy="2057404"/>
          </a:xfrm>
          <a:prstGeom prst="rect">
            <a:avLst/>
          </a:prstGeom>
          <a:noFill/>
          <a:ln>
            <a:noFill/>
          </a:ln>
        </p:spPr>
      </p:pic>
      <p:sp>
        <p:nvSpPr>
          <p:cNvPr id="428" name="Google Shape;428;p66"/>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9" name="Google Shape;429;p66"/>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430" name="Google Shape;430;p66"/>
          <p:cNvCxnSpPr/>
          <p:nvPr/>
        </p:nvCxnSpPr>
        <p:spPr>
          <a:xfrm>
            <a:off x="1813111" y="3377205"/>
            <a:ext cx="3912810" cy="0"/>
          </a:xfrm>
          <a:prstGeom prst="straightConnector1">
            <a:avLst/>
          </a:prstGeom>
          <a:noFill/>
          <a:ln w="9525" cap="flat" cmpd="sng">
            <a:solidFill>
              <a:schemeClr val="dk2"/>
            </a:solidFill>
            <a:prstDash val="solid"/>
            <a:round/>
            <a:headEnd type="none" w="sm" len="sm"/>
            <a:tailEnd type="none" w="sm" len="sm"/>
          </a:ln>
        </p:spPr>
      </p:cxnSp>
      <p:cxnSp>
        <p:nvCxnSpPr>
          <p:cNvPr id="431" name="Google Shape;431;p66"/>
          <p:cNvCxnSpPr/>
          <p:nvPr/>
        </p:nvCxnSpPr>
        <p:spPr>
          <a:xfrm>
            <a:off x="1840384" y="6850500"/>
            <a:ext cx="3912810" cy="0"/>
          </a:xfrm>
          <a:prstGeom prst="straightConnector1">
            <a:avLst/>
          </a:prstGeom>
          <a:noFill/>
          <a:ln w="9525" cap="flat" cmpd="sng">
            <a:solidFill>
              <a:schemeClr val="dk2"/>
            </a:solidFill>
            <a:prstDash val="solid"/>
            <a:round/>
            <a:headEnd type="none" w="sm" len="sm"/>
            <a:tailEnd type="none" w="sm" len="sm"/>
          </a:ln>
        </p:spPr>
      </p:cxnSp>
      <p:cxnSp>
        <p:nvCxnSpPr>
          <p:cNvPr id="432" name="Google Shape;432;p66"/>
          <p:cNvCxnSpPr/>
          <p:nvPr/>
        </p:nvCxnSpPr>
        <p:spPr>
          <a:xfrm>
            <a:off x="7802457" y="6850500"/>
            <a:ext cx="3912810" cy="0"/>
          </a:xfrm>
          <a:prstGeom prst="straightConnector1">
            <a:avLst/>
          </a:prstGeom>
          <a:noFill/>
          <a:ln w="9525" cap="flat" cmpd="sng">
            <a:solidFill>
              <a:schemeClr val="dk2"/>
            </a:solidFill>
            <a:prstDash val="solid"/>
            <a:round/>
            <a:headEnd type="none" w="sm" len="sm"/>
            <a:tailEnd type="none" w="sm" len="sm"/>
          </a:ln>
        </p:spPr>
      </p:cxnSp>
      <p:cxnSp>
        <p:nvCxnSpPr>
          <p:cNvPr id="433" name="Google Shape;433;p66"/>
          <p:cNvCxnSpPr/>
          <p:nvPr/>
        </p:nvCxnSpPr>
        <p:spPr>
          <a:xfrm>
            <a:off x="13671241" y="6850500"/>
            <a:ext cx="3912810" cy="0"/>
          </a:xfrm>
          <a:prstGeom prst="straightConnector1">
            <a:avLst/>
          </a:prstGeom>
          <a:noFill/>
          <a:ln w="9525" cap="flat" cmpd="sng">
            <a:solidFill>
              <a:schemeClr val="dk2"/>
            </a:solidFill>
            <a:prstDash val="solid"/>
            <a:round/>
            <a:headEnd type="none" w="sm" len="sm"/>
            <a:tailEnd type="none" w="sm" len="sm"/>
          </a:ln>
        </p:spPr>
      </p:cxnSp>
      <p:cxnSp>
        <p:nvCxnSpPr>
          <p:cNvPr id="434" name="Google Shape;434;p66"/>
          <p:cNvCxnSpPr/>
          <p:nvPr/>
        </p:nvCxnSpPr>
        <p:spPr>
          <a:xfrm>
            <a:off x="7802457" y="3377205"/>
            <a:ext cx="3912810" cy="0"/>
          </a:xfrm>
          <a:prstGeom prst="straightConnector1">
            <a:avLst/>
          </a:prstGeom>
          <a:noFill/>
          <a:ln w="9525" cap="flat" cmpd="sng">
            <a:solidFill>
              <a:schemeClr val="dk2"/>
            </a:solidFill>
            <a:prstDash val="solid"/>
            <a:round/>
            <a:headEnd type="none" w="sm" len="sm"/>
            <a:tailEnd type="none" w="sm" len="sm"/>
          </a:ln>
        </p:spPr>
      </p:cxnSp>
      <p:cxnSp>
        <p:nvCxnSpPr>
          <p:cNvPr id="435" name="Google Shape;435;p66"/>
          <p:cNvCxnSpPr/>
          <p:nvPr/>
        </p:nvCxnSpPr>
        <p:spPr>
          <a:xfrm>
            <a:off x="13671241" y="3377205"/>
            <a:ext cx="3912810" cy="0"/>
          </a:xfrm>
          <a:prstGeom prst="straightConnector1">
            <a:avLst/>
          </a:prstGeom>
          <a:noFill/>
          <a:ln w="9525" cap="flat" cmpd="sng">
            <a:solidFill>
              <a:schemeClr val="dk2"/>
            </a:solidFill>
            <a:prstDash val="solid"/>
            <a:round/>
            <a:headEnd type="none" w="sm" len="sm"/>
            <a:tailEnd type="none" w="sm" len="sm"/>
          </a:ln>
        </p:spPr>
      </p:cxnSp>
      <p:sp>
        <p:nvSpPr>
          <p:cNvPr id="436" name="Google Shape;436;p66"/>
          <p:cNvSpPr txBox="1">
            <a:spLocks noGrp="1"/>
          </p:cNvSpPr>
          <p:nvPr>
            <p:ph type="body" idx="2"/>
          </p:nvPr>
        </p:nvSpPr>
        <p:spPr>
          <a:xfrm>
            <a:off x="1813195"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7" name="Google Shape;437;p66"/>
          <p:cNvSpPr txBox="1">
            <a:spLocks noGrp="1"/>
          </p:cNvSpPr>
          <p:nvPr>
            <p:ph type="body" idx="3"/>
          </p:nvPr>
        </p:nvSpPr>
        <p:spPr>
          <a:xfrm>
            <a:off x="1813195"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8" name="Google Shape;438;p66"/>
          <p:cNvSpPr txBox="1">
            <a:spLocks noGrp="1"/>
          </p:cNvSpPr>
          <p:nvPr>
            <p:ph type="body" idx="4"/>
          </p:nvPr>
        </p:nvSpPr>
        <p:spPr>
          <a:xfrm>
            <a:off x="7812457"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9" name="Google Shape;439;p66"/>
          <p:cNvSpPr txBox="1">
            <a:spLocks noGrp="1"/>
          </p:cNvSpPr>
          <p:nvPr>
            <p:ph type="body" idx="5"/>
          </p:nvPr>
        </p:nvSpPr>
        <p:spPr>
          <a:xfrm>
            <a:off x="7812457"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0" name="Google Shape;440;p66"/>
          <p:cNvSpPr txBox="1">
            <a:spLocks noGrp="1"/>
          </p:cNvSpPr>
          <p:nvPr>
            <p:ph type="body" idx="6"/>
          </p:nvPr>
        </p:nvSpPr>
        <p:spPr>
          <a:xfrm>
            <a:off x="13674140" y="3514494"/>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1" name="Google Shape;441;p66"/>
          <p:cNvSpPr txBox="1">
            <a:spLocks noGrp="1"/>
          </p:cNvSpPr>
          <p:nvPr>
            <p:ph type="body" idx="7"/>
          </p:nvPr>
        </p:nvSpPr>
        <p:spPr>
          <a:xfrm>
            <a:off x="13674140" y="3896359"/>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2" name="Google Shape;442;p66"/>
          <p:cNvSpPr txBox="1">
            <a:spLocks noGrp="1"/>
          </p:cNvSpPr>
          <p:nvPr>
            <p:ph type="body" idx="8"/>
          </p:nvPr>
        </p:nvSpPr>
        <p:spPr>
          <a:xfrm>
            <a:off x="1813195"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3" name="Google Shape;443;p66"/>
          <p:cNvSpPr txBox="1">
            <a:spLocks noGrp="1"/>
          </p:cNvSpPr>
          <p:nvPr>
            <p:ph type="body" idx="9"/>
          </p:nvPr>
        </p:nvSpPr>
        <p:spPr>
          <a:xfrm>
            <a:off x="1813195"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4" name="Google Shape;444;p66"/>
          <p:cNvSpPr txBox="1">
            <a:spLocks noGrp="1"/>
          </p:cNvSpPr>
          <p:nvPr>
            <p:ph type="body" idx="13"/>
          </p:nvPr>
        </p:nvSpPr>
        <p:spPr>
          <a:xfrm>
            <a:off x="7812457"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5" name="Google Shape;445;p66"/>
          <p:cNvSpPr txBox="1">
            <a:spLocks noGrp="1"/>
          </p:cNvSpPr>
          <p:nvPr>
            <p:ph type="body" idx="14"/>
          </p:nvPr>
        </p:nvSpPr>
        <p:spPr>
          <a:xfrm>
            <a:off x="7812457"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6" name="Google Shape;446;p66"/>
          <p:cNvSpPr txBox="1">
            <a:spLocks noGrp="1"/>
          </p:cNvSpPr>
          <p:nvPr>
            <p:ph type="body" idx="15"/>
          </p:nvPr>
        </p:nvSpPr>
        <p:spPr>
          <a:xfrm>
            <a:off x="13674140" y="7005378"/>
            <a:ext cx="3806046" cy="351386"/>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cap="none">
                <a:solidFill>
                  <a:schemeClr val="dk1"/>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7" name="Google Shape;447;p66"/>
          <p:cNvSpPr txBox="1">
            <a:spLocks noGrp="1"/>
          </p:cNvSpPr>
          <p:nvPr>
            <p:ph type="body" idx="16"/>
          </p:nvPr>
        </p:nvSpPr>
        <p:spPr>
          <a:xfrm>
            <a:off x="13674140" y="7387243"/>
            <a:ext cx="3806046" cy="1380421"/>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2"/>
              </a:buClr>
              <a:buSzPts val="2000"/>
              <a:buNone/>
              <a:defRPr sz="2000" b="0" cap="none">
                <a:solidFill>
                  <a:schemeClr val="dk2"/>
                </a:solidFil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48" name="Google Shape;448;p66"/>
          <p:cNvPicPr preferRelativeResize="0"/>
          <p:nvPr/>
        </p:nvPicPr>
        <p:blipFill rotWithShape="1">
          <a:blip r:embed="rId7">
            <a:alphaModFix/>
          </a:blip>
          <a:srcRect/>
          <a:stretch/>
        </p:blipFill>
        <p:spPr>
          <a:xfrm>
            <a:off x="640080" y="3249857"/>
            <a:ext cx="929640" cy="20574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Logos: 4x7 Grid">
  <p:cSld name="Logos: 4x7 Grid">
    <p:bg>
      <p:bgPr>
        <a:solidFill>
          <a:schemeClr val="lt2"/>
        </a:solidFill>
        <a:effectLst/>
      </p:bgPr>
    </p:bg>
    <p:spTree>
      <p:nvGrpSpPr>
        <p:cNvPr id="1" name="Shape 449"/>
        <p:cNvGrpSpPr/>
        <p:nvPr/>
      </p:nvGrpSpPr>
      <p:grpSpPr>
        <a:xfrm>
          <a:off x="0" y="0"/>
          <a:ext cx="0" cy="0"/>
          <a:chOff x="0" y="0"/>
          <a:chExt cx="0" cy="0"/>
        </a:xfrm>
      </p:grpSpPr>
      <p:sp>
        <p:nvSpPr>
          <p:cNvPr id="450" name="Google Shape;450;p67"/>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67"/>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2" name="Google Shape;452;p67"/>
          <p:cNvSpPr>
            <a:spLocks noGrp="1"/>
          </p:cNvSpPr>
          <p:nvPr>
            <p:ph type="pic" idx="2"/>
          </p:nvPr>
        </p:nvSpPr>
        <p:spPr>
          <a:xfrm>
            <a:off x="922338" y="3352800"/>
            <a:ext cx="1828800" cy="914400"/>
          </a:xfrm>
          <a:prstGeom prst="rect">
            <a:avLst/>
          </a:prstGeom>
          <a:noFill/>
          <a:ln>
            <a:noFill/>
          </a:ln>
        </p:spPr>
      </p:sp>
      <p:sp>
        <p:nvSpPr>
          <p:cNvPr id="453" name="Google Shape;453;p67"/>
          <p:cNvSpPr>
            <a:spLocks noGrp="1"/>
          </p:cNvSpPr>
          <p:nvPr>
            <p:ph type="pic" idx="3"/>
          </p:nvPr>
        </p:nvSpPr>
        <p:spPr>
          <a:xfrm>
            <a:off x="15536862" y="3352800"/>
            <a:ext cx="1828800" cy="914400"/>
          </a:xfrm>
          <a:prstGeom prst="rect">
            <a:avLst/>
          </a:prstGeom>
          <a:noFill/>
          <a:ln>
            <a:noFill/>
          </a:ln>
        </p:spPr>
      </p:sp>
      <p:sp>
        <p:nvSpPr>
          <p:cNvPr id="454" name="Google Shape;454;p67"/>
          <p:cNvSpPr>
            <a:spLocks noGrp="1"/>
          </p:cNvSpPr>
          <p:nvPr>
            <p:ph type="pic" idx="4"/>
          </p:nvPr>
        </p:nvSpPr>
        <p:spPr>
          <a:xfrm>
            <a:off x="8229600" y="3352800"/>
            <a:ext cx="1828800" cy="914400"/>
          </a:xfrm>
          <a:prstGeom prst="rect">
            <a:avLst/>
          </a:prstGeom>
          <a:noFill/>
          <a:ln>
            <a:noFill/>
          </a:ln>
        </p:spPr>
      </p:sp>
      <p:sp>
        <p:nvSpPr>
          <p:cNvPr id="455" name="Google Shape;455;p67"/>
          <p:cNvSpPr>
            <a:spLocks noGrp="1"/>
          </p:cNvSpPr>
          <p:nvPr>
            <p:ph type="pic" idx="5"/>
          </p:nvPr>
        </p:nvSpPr>
        <p:spPr>
          <a:xfrm>
            <a:off x="3358092" y="3352800"/>
            <a:ext cx="1828800" cy="914400"/>
          </a:xfrm>
          <a:prstGeom prst="rect">
            <a:avLst/>
          </a:prstGeom>
          <a:noFill/>
          <a:ln>
            <a:noFill/>
          </a:ln>
        </p:spPr>
      </p:sp>
      <p:sp>
        <p:nvSpPr>
          <p:cNvPr id="456" name="Google Shape;456;p67"/>
          <p:cNvSpPr>
            <a:spLocks noGrp="1"/>
          </p:cNvSpPr>
          <p:nvPr>
            <p:ph type="pic" idx="6"/>
          </p:nvPr>
        </p:nvSpPr>
        <p:spPr>
          <a:xfrm>
            <a:off x="5793846" y="3352800"/>
            <a:ext cx="1828800" cy="914400"/>
          </a:xfrm>
          <a:prstGeom prst="rect">
            <a:avLst/>
          </a:prstGeom>
          <a:noFill/>
          <a:ln>
            <a:noFill/>
          </a:ln>
        </p:spPr>
      </p:sp>
      <p:sp>
        <p:nvSpPr>
          <p:cNvPr id="457" name="Google Shape;457;p67"/>
          <p:cNvSpPr>
            <a:spLocks noGrp="1"/>
          </p:cNvSpPr>
          <p:nvPr>
            <p:ph type="pic" idx="7"/>
          </p:nvPr>
        </p:nvSpPr>
        <p:spPr>
          <a:xfrm>
            <a:off x="10665354" y="3352800"/>
            <a:ext cx="1828800" cy="914400"/>
          </a:xfrm>
          <a:prstGeom prst="rect">
            <a:avLst/>
          </a:prstGeom>
          <a:noFill/>
          <a:ln>
            <a:noFill/>
          </a:ln>
        </p:spPr>
      </p:sp>
      <p:sp>
        <p:nvSpPr>
          <p:cNvPr id="458" name="Google Shape;458;p67"/>
          <p:cNvSpPr>
            <a:spLocks noGrp="1"/>
          </p:cNvSpPr>
          <p:nvPr>
            <p:ph type="pic" idx="8"/>
          </p:nvPr>
        </p:nvSpPr>
        <p:spPr>
          <a:xfrm>
            <a:off x="13101108" y="3352800"/>
            <a:ext cx="1828800" cy="914400"/>
          </a:xfrm>
          <a:prstGeom prst="rect">
            <a:avLst/>
          </a:prstGeom>
          <a:noFill/>
          <a:ln>
            <a:noFill/>
          </a:ln>
        </p:spPr>
      </p:sp>
      <p:sp>
        <p:nvSpPr>
          <p:cNvPr id="459" name="Google Shape;459;p67"/>
          <p:cNvSpPr>
            <a:spLocks noGrp="1"/>
          </p:cNvSpPr>
          <p:nvPr>
            <p:ph type="pic" idx="9"/>
          </p:nvPr>
        </p:nvSpPr>
        <p:spPr>
          <a:xfrm>
            <a:off x="922338" y="5050721"/>
            <a:ext cx="1828800" cy="914400"/>
          </a:xfrm>
          <a:prstGeom prst="rect">
            <a:avLst/>
          </a:prstGeom>
          <a:noFill/>
          <a:ln>
            <a:noFill/>
          </a:ln>
        </p:spPr>
      </p:sp>
      <p:sp>
        <p:nvSpPr>
          <p:cNvPr id="460" name="Google Shape;460;p67"/>
          <p:cNvSpPr>
            <a:spLocks noGrp="1"/>
          </p:cNvSpPr>
          <p:nvPr>
            <p:ph type="pic" idx="13"/>
          </p:nvPr>
        </p:nvSpPr>
        <p:spPr>
          <a:xfrm>
            <a:off x="15536862" y="5056699"/>
            <a:ext cx="1828800" cy="914400"/>
          </a:xfrm>
          <a:prstGeom prst="rect">
            <a:avLst/>
          </a:prstGeom>
          <a:noFill/>
          <a:ln>
            <a:noFill/>
          </a:ln>
        </p:spPr>
      </p:sp>
      <p:sp>
        <p:nvSpPr>
          <p:cNvPr id="461" name="Google Shape;461;p67"/>
          <p:cNvSpPr>
            <a:spLocks noGrp="1"/>
          </p:cNvSpPr>
          <p:nvPr>
            <p:ph type="pic" idx="14"/>
          </p:nvPr>
        </p:nvSpPr>
        <p:spPr>
          <a:xfrm>
            <a:off x="8229600" y="5050721"/>
            <a:ext cx="1828800" cy="914400"/>
          </a:xfrm>
          <a:prstGeom prst="rect">
            <a:avLst/>
          </a:prstGeom>
          <a:noFill/>
          <a:ln>
            <a:noFill/>
          </a:ln>
        </p:spPr>
      </p:sp>
      <p:sp>
        <p:nvSpPr>
          <p:cNvPr id="462" name="Google Shape;462;p67"/>
          <p:cNvSpPr>
            <a:spLocks noGrp="1"/>
          </p:cNvSpPr>
          <p:nvPr>
            <p:ph type="pic" idx="15"/>
          </p:nvPr>
        </p:nvSpPr>
        <p:spPr>
          <a:xfrm>
            <a:off x="3358092" y="5050721"/>
            <a:ext cx="1828800" cy="914400"/>
          </a:xfrm>
          <a:prstGeom prst="rect">
            <a:avLst/>
          </a:prstGeom>
          <a:noFill/>
          <a:ln>
            <a:noFill/>
          </a:ln>
        </p:spPr>
      </p:sp>
      <p:sp>
        <p:nvSpPr>
          <p:cNvPr id="463" name="Google Shape;463;p67"/>
          <p:cNvSpPr>
            <a:spLocks noGrp="1"/>
          </p:cNvSpPr>
          <p:nvPr>
            <p:ph type="pic" idx="16"/>
          </p:nvPr>
        </p:nvSpPr>
        <p:spPr>
          <a:xfrm>
            <a:off x="5793846" y="5050721"/>
            <a:ext cx="1828800" cy="914400"/>
          </a:xfrm>
          <a:prstGeom prst="rect">
            <a:avLst/>
          </a:prstGeom>
          <a:noFill/>
          <a:ln>
            <a:noFill/>
          </a:ln>
        </p:spPr>
      </p:sp>
      <p:sp>
        <p:nvSpPr>
          <p:cNvPr id="464" name="Google Shape;464;p67"/>
          <p:cNvSpPr>
            <a:spLocks noGrp="1"/>
          </p:cNvSpPr>
          <p:nvPr>
            <p:ph type="pic" idx="17"/>
          </p:nvPr>
        </p:nvSpPr>
        <p:spPr>
          <a:xfrm>
            <a:off x="10665354" y="5050721"/>
            <a:ext cx="1828800" cy="914400"/>
          </a:xfrm>
          <a:prstGeom prst="rect">
            <a:avLst/>
          </a:prstGeom>
          <a:noFill/>
          <a:ln>
            <a:noFill/>
          </a:ln>
        </p:spPr>
      </p:sp>
      <p:sp>
        <p:nvSpPr>
          <p:cNvPr id="465" name="Google Shape;465;p67"/>
          <p:cNvSpPr>
            <a:spLocks noGrp="1"/>
          </p:cNvSpPr>
          <p:nvPr>
            <p:ph type="pic" idx="18"/>
          </p:nvPr>
        </p:nvSpPr>
        <p:spPr>
          <a:xfrm>
            <a:off x="13101108" y="5050721"/>
            <a:ext cx="1828800" cy="914400"/>
          </a:xfrm>
          <a:prstGeom prst="rect">
            <a:avLst/>
          </a:prstGeom>
          <a:noFill/>
          <a:ln>
            <a:noFill/>
          </a:ln>
        </p:spPr>
      </p:sp>
      <p:sp>
        <p:nvSpPr>
          <p:cNvPr id="466" name="Google Shape;466;p67"/>
          <p:cNvSpPr>
            <a:spLocks noGrp="1"/>
          </p:cNvSpPr>
          <p:nvPr>
            <p:ph type="pic" idx="19"/>
          </p:nvPr>
        </p:nvSpPr>
        <p:spPr>
          <a:xfrm>
            <a:off x="922338" y="6760598"/>
            <a:ext cx="1828800" cy="914400"/>
          </a:xfrm>
          <a:prstGeom prst="rect">
            <a:avLst/>
          </a:prstGeom>
          <a:noFill/>
          <a:ln>
            <a:noFill/>
          </a:ln>
        </p:spPr>
      </p:sp>
      <p:sp>
        <p:nvSpPr>
          <p:cNvPr id="467" name="Google Shape;467;p67"/>
          <p:cNvSpPr>
            <a:spLocks noGrp="1"/>
          </p:cNvSpPr>
          <p:nvPr>
            <p:ph type="pic" idx="20"/>
          </p:nvPr>
        </p:nvSpPr>
        <p:spPr>
          <a:xfrm>
            <a:off x="15536862" y="6760598"/>
            <a:ext cx="1828800" cy="914400"/>
          </a:xfrm>
          <a:prstGeom prst="rect">
            <a:avLst/>
          </a:prstGeom>
          <a:noFill/>
          <a:ln>
            <a:noFill/>
          </a:ln>
        </p:spPr>
      </p:sp>
      <p:sp>
        <p:nvSpPr>
          <p:cNvPr id="468" name="Google Shape;468;p67"/>
          <p:cNvSpPr>
            <a:spLocks noGrp="1"/>
          </p:cNvSpPr>
          <p:nvPr>
            <p:ph type="pic" idx="21"/>
          </p:nvPr>
        </p:nvSpPr>
        <p:spPr>
          <a:xfrm>
            <a:off x="8229600" y="6760598"/>
            <a:ext cx="1828800" cy="914400"/>
          </a:xfrm>
          <a:prstGeom prst="rect">
            <a:avLst/>
          </a:prstGeom>
          <a:noFill/>
          <a:ln>
            <a:noFill/>
          </a:ln>
        </p:spPr>
      </p:sp>
      <p:sp>
        <p:nvSpPr>
          <p:cNvPr id="469" name="Google Shape;469;p67"/>
          <p:cNvSpPr>
            <a:spLocks noGrp="1"/>
          </p:cNvSpPr>
          <p:nvPr>
            <p:ph type="pic" idx="22"/>
          </p:nvPr>
        </p:nvSpPr>
        <p:spPr>
          <a:xfrm>
            <a:off x="3358092" y="6760598"/>
            <a:ext cx="1828800" cy="914400"/>
          </a:xfrm>
          <a:prstGeom prst="rect">
            <a:avLst/>
          </a:prstGeom>
          <a:noFill/>
          <a:ln>
            <a:noFill/>
          </a:ln>
        </p:spPr>
      </p:sp>
      <p:sp>
        <p:nvSpPr>
          <p:cNvPr id="470" name="Google Shape;470;p67"/>
          <p:cNvSpPr>
            <a:spLocks noGrp="1"/>
          </p:cNvSpPr>
          <p:nvPr>
            <p:ph type="pic" idx="23"/>
          </p:nvPr>
        </p:nvSpPr>
        <p:spPr>
          <a:xfrm>
            <a:off x="5793846" y="6760598"/>
            <a:ext cx="1828800" cy="914400"/>
          </a:xfrm>
          <a:prstGeom prst="rect">
            <a:avLst/>
          </a:prstGeom>
          <a:noFill/>
          <a:ln>
            <a:noFill/>
          </a:ln>
        </p:spPr>
      </p:sp>
      <p:sp>
        <p:nvSpPr>
          <p:cNvPr id="471" name="Google Shape;471;p67"/>
          <p:cNvSpPr>
            <a:spLocks noGrp="1"/>
          </p:cNvSpPr>
          <p:nvPr>
            <p:ph type="pic" idx="24"/>
          </p:nvPr>
        </p:nvSpPr>
        <p:spPr>
          <a:xfrm>
            <a:off x="10665354" y="6760598"/>
            <a:ext cx="1828800" cy="914400"/>
          </a:xfrm>
          <a:prstGeom prst="rect">
            <a:avLst/>
          </a:prstGeom>
          <a:noFill/>
          <a:ln>
            <a:noFill/>
          </a:ln>
        </p:spPr>
      </p:sp>
      <p:sp>
        <p:nvSpPr>
          <p:cNvPr id="472" name="Google Shape;472;p67"/>
          <p:cNvSpPr>
            <a:spLocks noGrp="1"/>
          </p:cNvSpPr>
          <p:nvPr>
            <p:ph type="pic" idx="25"/>
          </p:nvPr>
        </p:nvSpPr>
        <p:spPr>
          <a:xfrm>
            <a:off x="13101108" y="6760598"/>
            <a:ext cx="1828800" cy="914400"/>
          </a:xfrm>
          <a:prstGeom prst="rect">
            <a:avLst/>
          </a:prstGeom>
          <a:noFill/>
          <a:ln>
            <a:noFill/>
          </a:ln>
        </p:spPr>
      </p:sp>
      <p:sp>
        <p:nvSpPr>
          <p:cNvPr id="473" name="Google Shape;473;p67"/>
          <p:cNvSpPr>
            <a:spLocks noGrp="1"/>
          </p:cNvSpPr>
          <p:nvPr>
            <p:ph type="pic" idx="26"/>
          </p:nvPr>
        </p:nvSpPr>
        <p:spPr>
          <a:xfrm>
            <a:off x="922338" y="8464496"/>
            <a:ext cx="1828800" cy="914400"/>
          </a:xfrm>
          <a:prstGeom prst="rect">
            <a:avLst/>
          </a:prstGeom>
          <a:noFill/>
          <a:ln>
            <a:noFill/>
          </a:ln>
        </p:spPr>
      </p:sp>
      <p:sp>
        <p:nvSpPr>
          <p:cNvPr id="474" name="Google Shape;474;p67"/>
          <p:cNvSpPr>
            <a:spLocks noGrp="1"/>
          </p:cNvSpPr>
          <p:nvPr>
            <p:ph type="pic" idx="27"/>
          </p:nvPr>
        </p:nvSpPr>
        <p:spPr>
          <a:xfrm>
            <a:off x="15536862" y="8464496"/>
            <a:ext cx="1828800" cy="914400"/>
          </a:xfrm>
          <a:prstGeom prst="rect">
            <a:avLst/>
          </a:prstGeom>
          <a:noFill/>
          <a:ln>
            <a:noFill/>
          </a:ln>
        </p:spPr>
      </p:sp>
      <p:sp>
        <p:nvSpPr>
          <p:cNvPr id="475" name="Google Shape;475;p67"/>
          <p:cNvSpPr>
            <a:spLocks noGrp="1"/>
          </p:cNvSpPr>
          <p:nvPr>
            <p:ph type="pic" idx="28"/>
          </p:nvPr>
        </p:nvSpPr>
        <p:spPr>
          <a:xfrm>
            <a:off x="8229600" y="8464496"/>
            <a:ext cx="1828800" cy="914400"/>
          </a:xfrm>
          <a:prstGeom prst="rect">
            <a:avLst/>
          </a:prstGeom>
          <a:noFill/>
          <a:ln>
            <a:noFill/>
          </a:ln>
        </p:spPr>
      </p:sp>
      <p:sp>
        <p:nvSpPr>
          <p:cNvPr id="476" name="Google Shape;476;p67"/>
          <p:cNvSpPr>
            <a:spLocks noGrp="1"/>
          </p:cNvSpPr>
          <p:nvPr>
            <p:ph type="pic" idx="29"/>
          </p:nvPr>
        </p:nvSpPr>
        <p:spPr>
          <a:xfrm>
            <a:off x="3358092" y="8464496"/>
            <a:ext cx="1828800" cy="914400"/>
          </a:xfrm>
          <a:prstGeom prst="rect">
            <a:avLst/>
          </a:prstGeom>
          <a:noFill/>
          <a:ln>
            <a:noFill/>
          </a:ln>
        </p:spPr>
      </p:sp>
      <p:sp>
        <p:nvSpPr>
          <p:cNvPr id="477" name="Google Shape;477;p67"/>
          <p:cNvSpPr>
            <a:spLocks noGrp="1"/>
          </p:cNvSpPr>
          <p:nvPr>
            <p:ph type="pic" idx="30"/>
          </p:nvPr>
        </p:nvSpPr>
        <p:spPr>
          <a:xfrm>
            <a:off x="5793846" y="8464496"/>
            <a:ext cx="1828800" cy="914400"/>
          </a:xfrm>
          <a:prstGeom prst="rect">
            <a:avLst/>
          </a:prstGeom>
          <a:noFill/>
          <a:ln>
            <a:noFill/>
          </a:ln>
        </p:spPr>
      </p:sp>
      <p:sp>
        <p:nvSpPr>
          <p:cNvPr id="478" name="Google Shape;478;p67"/>
          <p:cNvSpPr>
            <a:spLocks noGrp="1"/>
          </p:cNvSpPr>
          <p:nvPr>
            <p:ph type="pic" idx="31"/>
          </p:nvPr>
        </p:nvSpPr>
        <p:spPr>
          <a:xfrm>
            <a:off x="10665354" y="8464496"/>
            <a:ext cx="1828800" cy="914400"/>
          </a:xfrm>
          <a:prstGeom prst="rect">
            <a:avLst/>
          </a:prstGeom>
          <a:noFill/>
          <a:ln>
            <a:noFill/>
          </a:ln>
        </p:spPr>
      </p:sp>
      <p:sp>
        <p:nvSpPr>
          <p:cNvPr id="479" name="Google Shape;479;p67"/>
          <p:cNvSpPr>
            <a:spLocks noGrp="1"/>
          </p:cNvSpPr>
          <p:nvPr>
            <p:ph type="pic" idx="32"/>
          </p:nvPr>
        </p:nvSpPr>
        <p:spPr>
          <a:xfrm>
            <a:off x="13101108" y="8464496"/>
            <a:ext cx="1828800" cy="914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Logos: 4x6 Grid">
  <p:cSld name="Logos: 4x6 Grid">
    <p:bg>
      <p:bgPr>
        <a:solidFill>
          <a:schemeClr val="lt2"/>
        </a:solidFill>
        <a:effectLst/>
      </p:bgPr>
    </p:bg>
    <p:spTree>
      <p:nvGrpSpPr>
        <p:cNvPr id="1" name="Shape 480"/>
        <p:cNvGrpSpPr/>
        <p:nvPr/>
      </p:nvGrpSpPr>
      <p:grpSpPr>
        <a:xfrm>
          <a:off x="0" y="0"/>
          <a:ext cx="0" cy="0"/>
          <a:chOff x="0" y="0"/>
          <a:chExt cx="0" cy="0"/>
        </a:xfrm>
      </p:grpSpPr>
      <p:sp>
        <p:nvSpPr>
          <p:cNvPr id="481" name="Google Shape;481;p68"/>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2" name="Google Shape;482;p68"/>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3" name="Google Shape;483;p68"/>
          <p:cNvSpPr>
            <a:spLocks noGrp="1"/>
          </p:cNvSpPr>
          <p:nvPr>
            <p:ph type="pic" idx="2"/>
          </p:nvPr>
        </p:nvSpPr>
        <p:spPr>
          <a:xfrm>
            <a:off x="922338" y="3352800"/>
            <a:ext cx="1828800" cy="914400"/>
          </a:xfrm>
          <a:prstGeom prst="rect">
            <a:avLst/>
          </a:prstGeom>
          <a:noFill/>
          <a:ln>
            <a:noFill/>
          </a:ln>
        </p:spPr>
      </p:sp>
      <p:sp>
        <p:nvSpPr>
          <p:cNvPr id="484" name="Google Shape;484;p68"/>
          <p:cNvSpPr>
            <a:spLocks noGrp="1"/>
          </p:cNvSpPr>
          <p:nvPr>
            <p:ph type="pic" idx="3"/>
          </p:nvPr>
        </p:nvSpPr>
        <p:spPr>
          <a:xfrm>
            <a:off x="9691053" y="3352800"/>
            <a:ext cx="1828800" cy="914400"/>
          </a:xfrm>
          <a:prstGeom prst="rect">
            <a:avLst/>
          </a:prstGeom>
          <a:noFill/>
          <a:ln>
            <a:noFill/>
          </a:ln>
        </p:spPr>
      </p:sp>
      <p:sp>
        <p:nvSpPr>
          <p:cNvPr id="485" name="Google Shape;485;p68"/>
          <p:cNvSpPr>
            <a:spLocks noGrp="1"/>
          </p:cNvSpPr>
          <p:nvPr>
            <p:ph type="pic" idx="4"/>
          </p:nvPr>
        </p:nvSpPr>
        <p:spPr>
          <a:xfrm>
            <a:off x="3845243" y="3352800"/>
            <a:ext cx="1828800" cy="914400"/>
          </a:xfrm>
          <a:prstGeom prst="rect">
            <a:avLst/>
          </a:prstGeom>
          <a:noFill/>
          <a:ln>
            <a:noFill/>
          </a:ln>
        </p:spPr>
      </p:sp>
      <p:sp>
        <p:nvSpPr>
          <p:cNvPr id="486" name="Google Shape;486;p68"/>
          <p:cNvSpPr>
            <a:spLocks noGrp="1"/>
          </p:cNvSpPr>
          <p:nvPr>
            <p:ph type="pic" idx="5"/>
          </p:nvPr>
        </p:nvSpPr>
        <p:spPr>
          <a:xfrm>
            <a:off x="6768148" y="3352800"/>
            <a:ext cx="1828800" cy="914400"/>
          </a:xfrm>
          <a:prstGeom prst="rect">
            <a:avLst/>
          </a:prstGeom>
          <a:noFill/>
          <a:ln>
            <a:noFill/>
          </a:ln>
        </p:spPr>
      </p:sp>
      <p:sp>
        <p:nvSpPr>
          <p:cNvPr id="487" name="Google Shape;487;p68"/>
          <p:cNvSpPr>
            <a:spLocks noGrp="1"/>
          </p:cNvSpPr>
          <p:nvPr>
            <p:ph type="pic" idx="6"/>
          </p:nvPr>
        </p:nvSpPr>
        <p:spPr>
          <a:xfrm>
            <a:off x="12613958" y="3352800"/>
            <a:ext cx="1828800" cy="914400"/>
          </a:xfrm>
          <a:prstGeom prst="rect">
            <a:avLst/>
          </a:prstGeom>
          <a:noFill/>
          <a:ln>
            <a:noFill/>
          </a:ln>
        </p:spPr>
      </p:sp>
      <p:sp>
        <p:nvSpPr>
          <p:cNvPr id="488" name="Google Shape;488;p68"/>
          <p:cNvSpPr>
            <a:spLocks noGrp="1"/>
          </p:cNvSpPr>
          <p:nvPr>
            <p:ph type="pic" idx="7"/>
          </p:nvPr>
        </p:nvSpPr>
        <p:spPr>
          <a:xfrm>
            <a:off x="15536862" y="3352800"/>
            <a:ext cx="1828800" cy="914400"/>
          </a:xfrm>
          <a:prstGeom prst="rect">
            <a:avLst/>
          </a:prstGeom>
          <a:noFill/>
          <a:ln>
            <a:noFill/>
          </a:ln>
        </p:spPr>
      </p:sp>
      <p:sp>
        <p:nvSpPr>
          <p:cNvPr id="489" name="Google Shape;489;p68"/>
          <p:cNvSpPr>
            <a:spLocks noGrp="1"/>
          </p:cNvSpPr>
          <p:nvPr>
            <p:ph type="pic" idx="8"/>
          </p:nvPr>
        </p:nvSpPr>
        <p:spPr>
          <a:xfrm>
            <a:off x="922338" y="5042185"/>
            <a:ext cx="1828800" cy="914400"/>
          </a:xfrm>
          <a:prstGeom prst="rect">
            <a:avLst/>
          </a:prstGeom>
          <a:noFill/>
          <a:ln>
            <a:noFill/>
          </a:ln>
        </p:spPr>
      </p:sp>
      <p:sp>
        <p:nvSpPr>
          <p:cNvPr id="490" name="Google Shape;490;p68"/>
          <p:cNvSpPr>
            <a:spLocks noGrp="1"/>
          </p:cNvSpPr>
          <p:nvPr>
            <p:ph type="pic" idx="9"/>
          </p:nvPr>
        </p:nvSpPr>
        <p:spPr>
          <a:xfrm>
            <a:off x="9691053" y="5042185"/>
            <a:ext cx="1828800" cy="914400"/>
          </a:xfrm>
          <a:prstGeom prst="rect">
            <a:avLst/>
          </a:prstGeom>
          <a:noFill/>
          <a:ln>
            <a:noFill/>
          </a:ln>
        </p:spPr>
      </p:sp>
      <p:sp>
        <p:nvSpPr>
          <p:cNvPr id="491" name="Google Shape;491;p68"/>
          <p:cNvSpPr>
            <a:spLocks noGrp="1"/>
          </p:cNvSpPr>
          <p:nvPr>
            <p:ph type="pic" idx="13"/>
          </p:nvPr>
        </p:nvSpPr>
        <p:spPr>
          <a:xfrm>
            <a:off x="3845243" y="5042185"/>
            <a:ext cx="1828800" cy="914400"/>
          </a:xfrm>
          <a:prstGeom prst="rect">
            <a:avLst/>
          </a:prstGeom>
          <a:noFill/>
          <a:ln>
            <a:noFill/>
          </a:ln>
        </p:spPr>
      </p:sp>
      <p:sp>
        <p:nvSpPr>
          <p:cNvPr id="492" name="Google Shape;492;p68"/>
          <p:cNvSpPr>
            <a:spLocks noGrp="1"/>
          </p:cNvSpPr>
          <p:nvPr>
            <p:ph type="pic" idx="14"/>
          </p:nvPr>
        </p:nvSpPr>
        <p:spPr>
          <a:xfrm>
            <a:off x="6768148" y="5042185"/>
            <a:ext cx="1828800" cy="914400"/>
          </a:xfrm>
          <a:prstGeom prst="rect">
            <a:avLst/>
          </a:prstGeom>
          <a:noFill/>
          <a:ln>
            <a:noFill/>
          </a:ln>
        </p:spPr>
      </p:sp>
      <p:sp>
        <p:nvSpPr>
          <p:cNvPr id="493" name="Google Shape;493;p68"/>
          <p:cNvSpPr>
            <a:spLocks noGrp="1"/>
          </p:cNvSpPr>
          <p:nvPr>
            <p:ph type="pic" idx="15"/>
          </p:nvPr>
        </p:nvSpPr>
        <p:spPr>
          <a:xfrm>
            <a:off x="12613958" y="5042185"/>
            <a:ext cx="1828800" cy="914400"/>
          </a:xfrm>
          <a:prstGeom prst="rect">
            <a:avLst/>
          </a:prstGeom>
          <a:noFill/>
          <a:ln>
            <a:noFill/>
          </a:ln>
        </p:spPr>
      </p:sp>
      <p:sp>
        <p:nvSpPr>
          <p:cNvPr id="494" name="Google Shape;494;p68"/>
          <p:cNvSpPr>
            <a:spLocks noGrp="1"/>
          </p:cNvSpPr>
          <p:nvPr>
            <p:ph type="pic" idx="16"/>
          </p:nvPr>
        </p:nvSpPr>
        <p:spPr>
          <a:xfrm>
            <a:off x="15536862" y="5042185"/>
            <a:ext cx="1828800" cy="914400"/>
          </a:xfrm>
          <a:prstGeom prst="rect">
            <a:avLst/>
          </a:prstGeom>
          <a:noFill/>
          <a:ln>
            <a:noFill/>
          </a:ln>
        </p:spPr>
      </p:sp>
      <p:sp>
        <p:nvSpPr>
          <p:cNvPr id="495" name="Google Shape;495;p68"/>
          <p:cNvSpPr>
            <a:spLocks noGrp="1"/>
          </p:cNvSpPr>
          <p:nvPr>
            <p:ph type="pic" idx="17"/>
          </p:nvPr>
        </p:nvSpPr>
        <p:spPr>
          <a:xfrm>
            <a:off x="922338" y="6731570"/>
            <a:ext cx="1828800" cy="914400"/>
          </a:xfrm>
          <a:prstGeom prst="rect">
            <a:avLst/>
          </a:prstGeom>
          <a:noFill/>
          <a:ln>
            <a:noFill/>
          </a:ln>
        </p:spPr>
      </p:sp>
      <p:sp>
        <p:nvSpPr>
          <p:cNvPr id="496" name="Google Shape;496;p68"/>
          <p:cNvSpPr>
            <a:spLocks noGrp="1"/>
          </p:cNvSpPr>
          <p:nvPr>
            <p:ph type="pic" idx="18"/>
          </p:nvPr>
        </p:nvSpPr>
        <p:spPr>
          <a:xfrm>
            <a:off x="9691053" y="6731570"/>
            <a:ext cx="1828800" cy="914400"/>
          </a:xfrm>
          <a:prstGeom prst="rect">
            <a:avLst/>
          </a:prstGeom>
          <a:noFill/>
          <a:ln>
            <a:noFill/>
          </a:ln>
        </p:spPr>
      </p:sp>
      <p:sp>
        <p:nvSpPr>
          <p:cNvPr id="497" name="Google Shape;497;p68"/>
          <p:cNvSpPr>
            <a:spLocks noGrp="1"/>
          </p:cNvSpPr>
          <p:nvPr>
            <p:ph type="pic" idx="19"/>
          </p:nvPr>
        </p:nvSpPr>
        <p:spPr>
          <a:xfrm>
            <a:off x="3845243" y="6731570"/>
            <a:ext cx="1828800" cy="914400"/>
          </a:xfrm>
          <a:prstGeom prst="rect">
            <a:avLst/>
          </a:prstGeom>
          <a:noFill/>
          <a:ln>
            <a:noFill/>
          </a:ln>
        </p:spPr>
      </p:sp>
      <p:sp>
        <p:nvSpPr>
          <p:cNvPr id="498" name="Google Shape;498;p68"/>
          <p:cNvSpPr>
            <a:spLocks noGrp="1"/>
          </p:cNvSpPr>
          <p:nvPr>
            <p:ph type="pic" idx="20"/>
          </p:nvPr>
        </p:nvSpPr>
        <p:spPr>
          <a:xfrm>
            <a:off x="6768148" y="6731570"/>
            <a:ext cx="1828800" cy="914400"/>
          </a:xfrm>
          <a:prstGeom prst="rect">
            <a:avLst/>
          </a:prstGeom>
          <a:noFill/>
          <a:ln>
            <a:noFill/>
          </a:ln>
        </p:spPr>
      </p:sp>
      <p:sp>
        <p:nvSpPr>
          <p:cNvPr id="499" name="Google Shape;499;p68"/>
          <p:cNvSpPr>
            <a:spLocks noGrp="1"/>
          </p:cNvSpPr>
          <p:nvPr>
            <p:ph type="pic" idx="21"/>
          </p:nvPr>
        </p:nvSpPr>
        <p:spPr>
          <a:xfrm>
            <a:off x="12613958" y="6731570"/>
            <a:ext cx="1828800" cy="914400"/>
          </a:xfrm>
          <a:prstGeom prst="rect">
            <a:avLst/>
          </a:prstGeom>
          <a:noFill/>
          <a:ln>
            <a:noFill/>
          </a:ln>
        </p:spPr>
      </p:sp>
      <p:sp>
        <p:nvSpPr>
          <p:cNvPr id="500" name="Google Shape;500;p68"/>
          <p:cNvSpPr>
            <a:spLocks noGrp="1"/>
          </p:cNvSpPr>
          <p:nvPr>
            <p:ph type="pic" idx="22"/>
          </p:nvPr>
        </p:nvSpPr>
        <p:spPr>
          <a:xfrm>
            <a:off x="15536862" y="6731570"/>
            <a:ext cx="1828800" cy="914400"/>
          </a:xfrm>
          <a:prstGeom prst="rect">
            <a:avLst/>
          </a:prstGeom>
          <a:noFill/>
          <a:ln>
            <a:noFill/>
          </a:ln>
        </p:spPr>
      </p:sp>
      <p:sp>
        <p:nvSpPr>
          <p:cNvPr id="501" name="Google Shape;501;p68"/>
          <p:cNvSpPr>
            <a:spLocks noGrp="1"/>
          </p:cNvSpPr>
          <p:nvPr>
            <p:ph type="pic" idx="23"/>
          </p:nvPr>
        </p:nvSpPr>
        <p:spPr>
          <a:xfrm>
            <a:off x="922338" y="8420954"/>
            <a:ext cx="1828800" cy="914400"/>
          </a:xfrm>
          <a:prstGeom prst="rect">
            <a:avLst/>
          </a:prstGeom>
          <a:noFill/>
          <a:ln>
            <a:noFill/>
          </a:ln>
        </p:spPr>
      </p:sp>
      <p:sp>
        <p:nvSpPr>
          <p:cNvPr id="502" name="Google Shape;502;p68"/>
          <p:cNvSpPr>
            <a:spLocks noGrp="1"/>
          </p:cNvSpPr>
          <p:nvPr>
            <p:ph type="pic" idx="24"/>
          </p:nvPr>
        </p:nvSpPr>
        <p:spPr>
          <a:xfrm>
            <a:off x="9691053" y="8420954"/>
            <a:ext cx="1828800" cy="914400"/>
          </a:xfrm>
          <a:prstGeom prst="rect">
            <a:avLst/>
          </a:prstGeom>
          <a:noFill/>
          <a:ln>
            <a:noFill/>
          </a:ln>
        </p:spPr>
      </p:sp>
      <p:sp>
        <p:nvSpPr>
          <p:cNvPr id="503" name="Google Shape;503;p68"/>
          <p:cNvSpPr>
            <a:spLocks noGrp="1"/>
          </p:cNvSpPr>
          <p:nvPr>
            <p:ph type="pic" idx="25"/>
          </p:nvPr>
        </p:nvSpPr>
        <p:spPr>
          <a:xfrm>
            <a:off x="3845243" y="8420954"/>
            <a:ext cx="1828800" cy="914400"/>
          </a:xfrm>
          <a:prstGeom prst="rect">
            <a:avLst/>
          </a:prstGeom>
          <a:noFill/>
          <a:ln>
            <a:noFill/>
          </a:ln>
        </p:spPr>
      </p:sp>
      <p:sp>
        <p:nvSpPr>
          <p:cNvPr id="504" name="Google Shape;504;p68"/>
          <p:cNvSpPr>
            <a:spLocks noGrp="1"/>
          </p:cNvSpPr>
          <p:nvPr>
            <p:ph type="pic" idx="26"/>
          </p:nvPr>
        </p:nvSpPr>
        <p:spPr>
          <a:xfrm>
            <a:off x="6768148" y="8420954"/>
            <a:ext cx="1828800" cy="914400"/>
          </a:xfrm>
          <a:prstGeom prst="rect">
            <a:avLst/>
          </a:prstGeom>
          <a:noFill/>
          <a:ln>
            <a:noFill/>
          </a:ln>
        </p:spPr>
      </p:sp>
      <p:sp>
        <p:nvSpPr>
          <p:cNvPr id="505" name="Google Shape;505;p68"/>
          <p:cNvSpPr>
            <a:spLocks noGrp="1"/>
          </p:cNvSpPr>
          <p:nvPr>
            <p:ph type="pic" idx="27"/>
          </p:nvPr>
        </p:nvSpPr>
        <p:spPr>
          <a:xfrm>
            <a:off x="12613958" y="8420954"/>
            <a:ext cx="1828800" cy="914400"/>
          </a:xfrm>
          <a:prstGeom prst="rect">
            <a:avLst/>
          </a:prstGeom>
          <a:noFill/>
          <a:ln>
            <a:noFill/>
          </a:ln>
        </p:spPr>
      </p:sp>
      <p:sp>
        <p:nvSpPr>
          <p:cNvPr id="506" name="Google Shape;506;p68"/>
          <p:cNvSpPr>
            <a:spLocks noGrp="1"/>
          </p:cNvSpPr>
          <p:nvPr>
            <p:ph type="pic" idx="28"/>
          </p:nvPr>
        </p:nvSpPr>
        <p:spPr>
          <a:xfrm>
            <a:off x="15536862" y="8420954"/>
            <a:ext cx="1828800" cy="914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Logos: 3x6 Grid">
  <p:cSld name="Logos: 3x6 Grid">
    <p:bg>
      <p:bgPr>
        <a:solidFill>
          <a:schemeClr val="lt2"/>
        </a:solidFill>
        <a:effectLst/>
      </p:bgPr>
    </p:bg>
    <p:spTree>
      <p:nvGrpSpPr>
        <p:cNvPr id="1" name="Shape 507"/>
        <p:cNvGrpSpPr/>
        <p:nvPr/>
      </p:nvGrpSpPr>
      <p:grpSpPr>
        <a:xfrm>
          <a:off x="0" y="0"/>
          <a:ext cx="0" cy="0"/>
          <a:chOff x="0" y="0"/>
          <a:chExt cx="0" cy="0"/>
        </a:xfrm>
      </p:grpSpPr>
      <p:sp>
        <p:nvSpPr>
          <p:cNvPr id="508" name="Google Shape;508;p69"/>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9" name="Google Shape;509;p69"/>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0" name="Google Shape;510;p69"/>
          <p:cNvSpPr>
            <a:spLocks noGrp="1"/>
          </p:cNvSpPr>
          <p:nvPr>
            <p:ph type="pic" idx="2"/>
          </p:nvPr>
        </p:nvSpPr>
        <p:spPr>
          <a:xfrm>
            <a:off x="922338" y="3286795"/>
            <a:ext cx="1828800" cy="914400"/>
          </a:xfrm>
          <a:prstGeom prst="rect">
            <a:avLst/>
          </a:prstGeom>
          <a:solidFill>
            <a:schemeClr val="lt2"/>
          </a:solidFill>
          <a:ln>
            <a:noFill/>
          </a:ln>
        </p:spPr>
      </p:sp>
      <p:sp>
        <p:nvSpPr>
          <p:cNvPr id="511" name="Google Shape;511;p69"/>
          <p:cNvSpPr>
            <a:spLocks noGrp="1"/>
          </p:cNvSpPr>
          <p:nvPr>
            <p:ph type="pic" idx="3"/>
          </p:nvPr>
        </p:nvSpPr>
        <p:spPr>
          <a:xfrm>
            <a:off x="9691053" y="3286793"/>
            <a:ext cx="1828800" cy="914400"/>
          </a:xfrm>
          <a:prstGeom prst="rect">
            <a:avLst/>
          </a:prstGeom>
          <a:solidFill>
            <a:schemeClr val="lt2"/>
          </a:solidFill>
          <a:ln>
            <a:noFill/>
          </a:ln>
        </p:spPr>
      </p:sp>
      <p:sp>
        <p:nvSpPr>
          <p:cNvPr id="512" name="Google Shape;512;p69"/>
          <p:cNvSpPr>
            <a:spLocks noGrp="1"/>
          </p:cNvSpPr>
          <p:nvPr>
            <p:ph type="pic" idx="4"/>
          </p:nvPr>
        </p:nvSpPr>
        <p:spPr>
          <a:xfrm>
            <a:off x="3845243" y="3286793"/>
            <a:ext cx="1828800" cy="914400"/>
          </a:xfrm>
          <a:prstGeom prst="rect">
            <a:avLst/>
          </a:prstGeom>
          <a:solidFill>
            <a:schemeClr val="lt2"/>
          </a:solidFill>
          <a:ln>
            <a:noFill/>
          </a:ln>
        </p:spPr>
      </p:sp>
      <p:sp>
        <p:nvSpPr>
          <p:cNvPr id="513" name="Google Shape;513;p69"/>
          <p:cNvSpPr>
            <a:spLocks noGrp="1"/>
          </p:cNvSpPr>
          <p:nvPr>
            <p:ph type="pic" idx="5"/>
          </p:nvPr>
        </p:nvSpPr>
        <p:spPr>
          <a:xfrm>
            <a:off x="6768148" y="3286793"/>
            <a:ext cx="1828800" cy="914400"/>
          </a:xfrm>
          <a:prstGeom prst="rect">
            <a:avLst/>
          </a:prstGeom>
          <a:solidFill>
            <a:schemeClr val="lt2"/>
          </a:solidFill>
          <a:ln>
            <a:noFill/>
          </a:ln>
        </p:spPr>
      </p:sp>
      <p:sp>
        <p:nvSpPr>
          <p:cNvPr id="514" name="Google Shape;514;p69"/>
          <p:cNvSpPr>
            <a:spLocks noGrp="1"/>
          </p:cNvSpPr>
          <p:nvPr>
            <p:ph type="pic" idx="6"/>
          </p:nvPr>
        </p:nvSpPr>
        <p:spPr>
          <a:xfrm>
            <a:off x="12613958" y="3286793"/>
            <a:ext cx="1828800" cy="914400"/>
          </a:xfrm>
          <a:prstGeom prst="rect">
            <a:avLst/>
          </a:prstGeom>
          <a:solidFill>
            <a:schemeClr val="lt2"/>
          </a:solidFill>
          <a:ln>
            <a:noFill/>
          </a:ln>
        </p:spPr>
      </p:sp>
      <p:sp>
        <p:nvSpPr>
          <p:cNvPr id="515" name="Google Shape;515;p69"/>
          <p:cNvSpPr>
            <a:spLocks noGrp="1"/>
          </p:cNvSpPr>
          <p:nvPr>
            <p:ph type="pic" idx="7"/>
          </p:nvPr>
        </p:nvSpPr>
        <p:spPr>
          <a:xfrm>
            <a:off x="15536862" y="3286793"/>
            <a:ext cx="1828800" cy="914400"/>
          </a:xfrm>
          <a:prstGeom prst="rect">
            <a:avLst/>
          </a:prstGeom>
          <a:solidFill>
            <a:schemeClr val="lt2"/>
          </a:solidFill>
          <a:ln>
            <a:noFill/>
          </a:ln>
        </p:spPr>
      </p:sp>
      <p:sp>
        <p:nvSpPr>
          <p:cNvPr id="516" name="Google Shape;516;p69"/>
          <p:cNvSpPr>
            <a:spLocks noGrp="1"/>
          </p:cNvSpPr>
          <p:nvPr>
            <p:ph type="pic" idx="8"/>
          </p:nvPr>
        </p:nvSpPr>
        <p:spPr>
          <a:xfrm>
            <a:off x="922338" y="5443538"/>
            <a:ext cx="1828800" cy="914400"/>
          </a:xfrm>
          <a:prstGeom prst="rect">
            <a:avLst/>
          </a:prstGeom>
          <a:solidFill>
            <a:schemeClr val="lt2"/>
          </a:solidFill>
          <a:ln>
            <a:noFill/>
          </a:ln>
        </p:spPr>
      </p:sp>
      <p:sp>
        <p:nvSpPr>
          <p:cNvPr id="517" name="Google Shape;517;p69"/>
          <p:cNvSpPr>
            <a:spLocks noGrp="1"/>
          </p:cNvSpPr>
          <p:nvPr>
            <p:ph type="pic" idx="9"/>
          </p:nvPr>
        </p:nvSpPr>
        <p:spPr>
          <a:xfrm>
            <a:off x="9691053" y="5443538"/>
            <a:ext cx="1828800" cy="914400"/>
          </a:xfrm>
          <a:prstGeom prst="rect">
            <a:avLst/>
          </a:prstGeom>
          <a:solidFill>
            <a:schemeClr val="lt2"/>
          </a:solidFill>
          <a:ln>
            <a:noFill/>
          </a:ln>
        </p:spPr>
      </p:sp>
      <p:sp>
        <p:nvSpPr>
          <p:cNvPr id="518" name="Google Shape;518;p69"/>
          <p:cNvSpPr>
            <a:spLocks noGrp="1"/>
          </p:cNvSpPr>
          <p:nvPr>
            <p:ph type="pic" idx="13"/>
          </p:nvPr>
        </p:nvSpPr>
        <p:spPr>
          <a:xfrm>
            <a:off x="3845243" y="5443538"/>
            <a:ext cx="1828800" cy="914400"/>
          </a:xfrm>
          <a:prstGeom prst="rect">
            <a:avLst/>
          </a:prstGeom>
          <a:solidFill>
            <a:schemeClr val="lt2"/>
          </a:solidFill>
          <a:ln>
            <a:noFill/>
          </a:ln>
        </p:spPr>
      </p:sp>
      <p:sp>
        <p:nvSpPr>
          <p:cNvPr id="519" name="Google Shape;519;p69"/>
          <p:cNvSpPr>
            <a:spLocks noGrp="1"/>
          </p:cNvSpPr>
          <p:nvPr>
            <p:ph type="pic" idx="14"/>
          </p:nvPr>
        </p:nvSpPr>
        <p:spPr>
          <a:xfrm>
            <a:off x="6768148" y="5443538"/>
            <a:ext cx="1828800" cy="914400"/>
          </a:xfrm>
          <a:prstGeom prst="rect">
            <a:avLst/>
          </a:prstGeom>
          <a:solidFill>
            <a:schemeClr val="lt2"/>
          </a:solidFill>
          <a:ln>
            <a:noFill/>
          </a:ln>
        </p:spPr>
      </p:sp>
      <p:sp>
        <p:nvSpPr>
          <p:cNvPr id="520" name="Google Shape;520;p69"/>
          <p:cNvSpPr>
            <a:spLocks noGrp="1"/>
          </p:cNvSpPr>
          <p:nvPr>
            <p:ph type="pic" idx="15"/>
          </p:nvPr>
        </p:nvSpPr>
        <p:spPr>
          <a:xfrm>
            <a:off x="12613958" y="5443538"/>
            <a:ext cx="1828800" cy="914400"/>
          </a:xfrm>
          <a:prstGeom prst="rect">
            <a:avLst/>
          </a:prstGeom>
          <a:solidFill>
            <a:schemeClr val="lt2"/>
          </a:solidFill>
          <a:ln>
            <a:noFill/>
          </a:ln>
        </p:spPr>
      </p:sp>
      <p:sp>
        <p:nvSpPr>
          <p:cNvPr id="521" name="Google Shape;521;p69"/>
          <p:cNvSpPr>
            <a:spLocks noGrp="1"/>
          </p:cNvSpPr>
          <p:nvPr>
            <p:ph type="pic" idx="16"/>
          </p:nvPr>
        </p:nvSpPr>
        <p:spPr>
          <a:xfrm>
            <a:off x="15536862" y="5443538"/>
            <a:ext cx="1828800" cy="914400"/>
          </a:xfrm>
          <a:prstGeom prst="rect">
            <a:avLst/>
          </a:prstGeom>
          <a:solidFill>
            <a:schemeClr val="lt2"/>
          </a:solidFill>
          <a:ln>
            <a:noFill/>
          </a:ln>
        </p:spPr>
      </p:sp>
      <p:sp>
        <p:nvSpPr>
          <p:cNvPr id="522" name="Google Shape;522;p69"/>
          <p:cNvSpPr>
            <a:spLocks noGrp="1"/>
          </p:cNvSpPr>
          <p:nvPr>
            <p:ph type="pic" idx="17"/>
          </p:nvPr>
        </p:nvSpPr>
        <p:spPr>
          <a:xfrm>
            <a:off x="922338" y="7600283"/>
            <a:ext cx="1828800" cy="914400"/>
          </a:xfrm>
          <a:prstGeom prst="rect">
            <a:avLst/>
          </a:prstGeom>
          <a:solidFill>
            <a:schemeClr val="lt2"/>
          </a:solidFill>
          <a:ln>
            <a:noFill/>
          </a:ln>
        </p:spPr>
      </p:sp>
      <p:sp>
        <p:nvSpPr>
          <p:cNvPr id="523" name="Google Shape;523;p69"/>
          <p:cNvSpPr>
            <a:spLocks noGrp="1"/>
          </p:cNvSpPr>
          <p:nvPr>
            <p:ph type="pic" idx="18"/>
          </p:nvPr>
        </p:nvSpPr>
        <p:spPr>
          <a:xfrm>
            <a:off x="9691053" y="7600283"/>
            <a:ext cx="1828800" cy="914400"/>
          </a:xfrm>
          <a:prstGeom prst="rect">
            <a:avLst/>
          </a:prstGeom>
          <a:solidFill>
            <a:schemeClr val="lt2"/>
          </a:solidFill>
          <a:ln>
            <a:noFill/>
          </a:ln>
        </p:spPr>
      </p:sp>
      <p:sp>
        <p:nvSpPr>
          <p:cNvPr id="524" name="Google Shape;524;p69"/>
          <p:cNvSpPr>
            <a:spLocks noGrp="1"/>
          </p:cNvSpPr>
          <p:nvPr>
            <p:ph type="pic" idx="19"/>
          </p:nvPr>
        </p:nvSpPr>
        <p:spPr>
          <a:xfrm>
            <a:off x="3845243" y="7600283"/>
            <a:ext cx="1828800" cy="914400"/>
          </a:xfrm>
          <a:prstGeom prst="rect">
            <a:avLst/>
          </a:prstGeom>
          <a:solidFill>
            <a:schemeClr val="lt2"/>
          </a:solidFill>
          <a:ln>
            <a:noFill/>
          </a:ln>
        </p:spPr>
      </p:sp>
      <p:sp>
        <p:nvSpPr>
          <p:cNvPr id="525" name="Google Shape;525;p69"/>
          <p:cNvSpPr>
            <a:spLocks noGrp="1"/>
          </p:cNvSpPr>
          <p:nvPr>
            <p:ph type="pic" idx="20"/>
          </p:nvPr>
        </p:nvSpPr>
        <p:spPr>
          <a:xfrm>
            <a:off x="6768148" y="7600283"/>
            <a:ext cx="1828800" cy="914400"/>
          </a:xfrm>
          <a:prstGeom prst="rect">
            <a:avLst/>
          </a:prstGeom>
          <a:solidFill>
            <a:schemeClr val="lt2"/>
          </a:solidFill>
          <a:ln>
            <a:noFill/>
          </a:ln>
        </p:spPr>
      </p:sp>
      <p:sp>
        <p:nvSpPr>
          <p:cNvPr id="526" name="Google Shape;526;p69"/>
          <p:cNvSpPr>
            <a:spLocks noGrp="1"/>
          </p:cNvSpPr>
          <p:nvPr>
            <p:ph type="pic" idx="21"/>
          </p:nvPr>
        </p:nvSpPr>
        <p:spPr>
          <a:xfrm>
            <a:off x="12613958" y="7600283"/>
            <a:ext cx="1828800" cy="914400"/>
          </a:xfrm>
          <a:prstGeom prst="rect">
            <a:avLst/>
          </a:prstGeom>
          <a:solidFill>
            <a:schemeClr val="lt2"/>
          </a:solidFill>
          <a:ln>
            <a:noFill/>
          </a:ln>
        </p:spPr>
      </p:sp>
      <p:sp>
        <p:nvSpPr>
          <p:cNvPr id="527" name="Google Shape;527;p69"/>
          <p:cNvSpPr>
            <a:spLocks noGrp="1"/>
          </p:cNvSpPr>
          <p:nvPr>
            <p:ph type="pic" idx="22"/>
          </p:nvPr>
        </p:nvSpPr>
        <p:spPr>
          <a:xfrm>
            <a:off x="15536862" y="7600283"/>
            <a:ext cx="1828800" cy="914400"/>
          </a:xfrm>
          <a:prstGeom prst="rect">
            <a:avLst/>
          </a:prstGeom>
          <a:solidFill>
            <a:schemeClr val="lt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ogos: 4x3 Grid with Text">
  <p:cSld name="Logos: 4x3 Grid with Text">
    <p:bg>
      <p:bgPr>
        <a:solidFill>
          <a:schemeClr val="lt2"/>
        </a:solidFill>
        <a:effectLst/>
      </p:bgPr>
    </p:bg>
    <p:spTree>
      <p:nvGrpSpPr>
        <p:cNvPr id="1" name="Shape 528"/>
        <p:cNvGrpSpPr/>
        <p:nvPr/>
      </p:nvGrpSpPr>
      <p:grpSpPr>
        <a:xfrm>
          <a:off x="0" y="0"/>
          <a:ext cx="0" cy="0"/>
          <a:chOff x="0" y="0"/>
          <a:chExt cx="0" cy="0"/>
        </a:xfrm>
      </p:grpSpPr>
      <p:sp>
        <p:nvSpPr>
          <p:cNvPr id="529" name="Google Shape;529;p70"/>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0" name="Google Shape;530;p70"/>
          <p:cNvSpPr txBox="1">
            <a:spLocks noGrp="1"/>
          </p:cNvSpPr>
          <p:nvPr>
            <p:ph type="body" idx="1"/>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1" name="Google Shape;531;p70"/>
          <p:cNvSpPr>
            <a:spLocks noGrp="1"/>
          </p:cNvSpPr>
          <p:nvPr>
            <p:ph type="pic" idx="2"/>
          </p:nvPr>
        </p:nvSpPr>
        <p:spPr>
          <a:xfrm>
            <a:off x="9691053" y="3352800"/>
            <a:ext cx="1828800" cy="914400"/>
          </a:xfrm>
          <a:prstGeom prst="rect">
            <a:avLst/>
          </a:prstGeom>
          <a:noFill/>
          <a:ln>
            <a:noFill/>
          </a:ln>
        </p:spPr>
      </p:sp>
      <p:sp>
        <p:nvSpPr>
          <p:cNvPr id="532" name="Google Shape;532;p70"/>
          <p:cNvSpPr>
            <a:spLocks noGrp="1"/>
          </p:cNvSpPr>
          <p:nvPr>
            <p:ph type="pic" idx="3"/>
          </p:nvPr>
        </p:nvSpPr>
        <p:spPr>
          <a:xfrm>
            <a:off x="12613958" y="3352800"/>
            <a:ext cx="1828800" cy="914400"/>
          </a:xfrm>
          <a:prstGeom prst="rect">
            <a:avLst/>
          </a:prstGeom>
          <a:noFill/>
          <a:ln>
            <a:noFill/>
          </a:ln>
        </p:spPr>
      </p:sp>
      <p:sp>
        <p:nvSpPr>
          <p:cNvPr id="533" name="Google Shape;533;p70"/>
          <p:cNvSpPr>
            <a:spLocks noGrp="1"/>
          </p:cNvSpPr>
          <p:nvPr>
            <p:ph type="pic" idx="4"/>
          </p:nvPr>
        </p:nvSpPr>
        <p:spPr>
          <a:xfrm>
            <a:off x="15536862" y="3352800"/>
            <a:ext cx="1828800" cy="914400"/>
          </a:xfrm>
          <a:prstGeom prst="rect">
            <a:avLst/>
          </a:prstGeom>
          <a:noFill/>
          <a:ln>
            <a:noFill/>
          </a:ln>
        </p:spPr>
      </p:sp>
      <p:sp>
        <p:nvSpPr>
          <p:cNvPr id="534" name="Google Shape;534;p70"/>
          <p:cNvSpPr>
            <a:spLocks noGrp="1"/>
          </p:cNvSpPr>
          <p:nvPr>
            <p:ph type="pic" idx="5"/>
          </p:nvPr>
        </p:nvSpPr>
        <p:spPr>
          <a:xfrm>
            <a:off x="9691053" y="5066375"/>
            <a:ext cx="1828800" cy="914400"/>
          </a:xfrm>
          <a:prstGeom prst="rect">
            <a:avLst/>
          </a:prstGeom>
          <a:noFill/>
          <a:ln>
            <a:noFill/>
          </a:ln>
        </p:spPr>
      </p:sp>
      <p:sp>
        <p:nvSpPr>
          <p:cNvPr id="535" name="Google Shape;535;p70"/>
          <p:cNvSpPr>
            <a:spLocks noGrp="1"/>
          </p:cNvSpPr>
          <p:nvPr>
            <p:ph type="pic" idx="6"/>
          </p:nvPr>
        </p:nvSpPr>
        <p:spPr>
          <a:xfrm>
            <a:off x="12613958" y="5066375"/>
            <a:ext cx="1828800" cy="914400"/>
          </a:xfrm>
          <a:prstGeom prst="rect">
            <a:avLst/>
          </a:prstGeom>
          <a:noFill/>
          <a:ln>
            <a:noFill/>
          </a:ln>
        </p:spPr>
      </p:sp>
      <p:sp>
        <p:nvSpPr>
          <p:cNvPr id="536" name="Google Shape;536;p70"/>
          <p:cNvSpPr>
            <a:spLocks noGrp="1"/>
          </p:cNvSpPr>
          <p:nvPr>
            <p:ph type="pic" idx="7"/>
          </p:nvPr>
        </p:nvSpPr>
        <p:spPr>
          <a:xfrm>
            <a:off x="15536862" y="5066375"/>
            <a:ext cx="1828800" cy="914400"/>
          </a:xfrm>
          <a:prstGeom prst="rect">
            <a:avLst/>
          </a:prstGeom>
          <a:noFill/>
          <a:ln>
            <a:noFill/>
          </a:ln>
        </p:spPr>
      </p:sp>
      <p:sp>
        <p:nvSpPr>
          <p:cNvPr id="537" name="Google Shape;537;p70"/>
          <p:cNvSpPr>
            <a:spLocks noGrp="1"/>
          </p:cNvSpPr>
          <p:nvPr>
            <p:ph type="pic" idx="8"/>
          </p:nvPr>
        </p:nvSpPr>
        <p:spPr>
          <a:xfrm>
            <a:off x="9691053" y="6779950"/>
            <a:ext cx="1828800" cy="914400"/>
          </a:xfrm>
          <a:prstGeom prst="rect">
            <a:avLst/>
          </a:prstGeom>
          <a:noFill/>
          <a:ln>
            <a:noFill/>
          </a:ln>
        </p:spPr>
      </p:sp>
      <p:sp>
        <p:nvSpPr>
          <p:cNvPr id="538" name="Google Shape;538;p70"/>
          <p:cNvSpPr>
            <a:spLocks noGrp="1"/>
          </p:cNvSpPr>
          <p:nvPr>
            <p:ph type="pic" idx="9"/>
          </p:nvPr>
        </p:nvSpPr>
        <p:spPr>
          <a:xfrm>
            <a:off x="12613958" y="6779950"/>
            <a:ext cx="1828800" cy="914400"/>
          </a:xfrm>
          <a:prstGeom prst="rect">
            <a:avLst/>
          </a:prstGeom>
          <a:noFill/>
          <a:ln>
            <a:noFill/>
          </a:ln>
        </p:spPr>
      </p:sp>
      <p:sp>
        <p:nvSpPr>
          <p:cNvPr id="539" name="Google Shape;539;p70"/>
          <p:cNvSpPr>
            <a:spLocks noGrp="1"/>
          </p:cNvSpPr>
          <p:nvPr>
            <p:ph type="pic" idx="13"/>
          </p:nvPr>
        </p:nvSpPr>
        <p:spPr>
          <a:xfrm>
            <a:off x="15536862" y="6779950"/>
            <a:ext cx="1828800" cy="914400"/>
          </a:xfrm>
          <a:prstGeom prst="rect">
            <a:avLst/>
          </a:prstGeom>
          <a:noFill/>
          <a:ln>
            <a:noFill/>
          </a:ln>
        </p:spPr>
      </p:sp>
      <p:sp>
        <p:nvSpPr>
          <p:cNvPr id="540" name="Google Shape;540;p70"/>
          <p:cNvSpPr>
            <a:spLocks noGrp="1"/>
          </p:cNvSpPr>
          <p:nvPr>
            <p:ph type="pic" idx="14"/>
          </p:nvPr>
        </p:nvSpPr>
        <p:spPr>
          <a:xfrm>
            <a:off x="9691053" y="8493526"/>
            <a:ext cx="1828800" cy="914400"/>
          </a:xfrm>
          <a:prstGeom prst="rect">
            <a:avLst/>
          </a:prstGeom>
          <a:noFill/>
          <a:ln>
            <a:noFill/>
          </a:ln>
        </p:spPr>
      </p:sp>
      <p:sp>
        <p:nvSpPr>
          <p:cNvPr id="541" name="Google Shape;541;p70"/>
          <p:cNvSpPr>
            <a:spLocks noGrp="1"/>
          </p:cNvSpPr>
          <p:nvPr>
            <p:ph type="pic" idx="15"/>
          </p:nvPr>
        </p:nvSpPr>
        <p:spPr>
          <a:xfrm>
            <a:off x="12613958" y="8493526"/>
            <a:ext cx="1828800" cy="914400"/>
          </a:xfrm>
          <a:prstGeom prst="rect">
            <a:avLst/>
          </a:prstGeom>
          <a:noFill/>
          <a:ln>
            <a:noFill/>
          </a:ln>
        </p:spPr>
      </p:sp>
      <p:sp>
        <p:nvSpPr>
          <p:cNvPr id="542" name="Google Shape;542;p70"/>
          <p:cNvSpPr>
            <a:spLocks noGrp="1"/>
          </p:cNvSpPr>
          <p:nvPr>
            <p:ph type="pic" idx="16"/>
          </p:nvPr>
        </p:nvSpPr>
        <p:spPr>
          <a:xfrm>
            <a:off x="15536862" y="8493526"/>
            <a:ext cx="1828800" cy="914400"/>
          </a:xfrm>
          <a:prstGeom prst="rect">
            <a:avLst/>
          </a:prstGeom>
          <a:noFill/>
          <a:ln>
            <a:noFill/>
          </a:ln>
        </p:spPr>
      </p:sp>
      <p:sp>
        <p:nvSpPr>
          <p:cNvPr id="543" name="Google Shape;543;p70"/>
          <p:cNvSpPr txBox="1">
            <a:spLocks noGrp="1"/>
          </p:cNvSpPr>
          <p:nvPr>
            <p:ph type="body" idx="17"/>
          </p:nvPr>
        </p:nvSpPr>
        <p:spPr>
          <a:xfrm>
            <a:off x="921927" y="3251425"/>
            <a:ext cx="7885574" cy="6526314"/>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Clr>
                <a:schemeClr val="dk2"/>
              </a:buClr>
              <a:buSzPts val="3200"/>
              <a:buNone/>
              <a:defRPr/>
            </a:lvl1pPr>
            <a:lvl2pPr marL="914400" lvl="1" indent="-370840" algn="l">
              <a:spcBef>
                <a:spcPts val="560"/>
              </a:spcBef>
              <a:spcAft>
                <a:spcPts val="0"/>
              </a:spcAft>
              <a:buClr>
                <a:schemeClr val="dk2"/>
              </a:buClr>
              <a:buSzPts val="2240"/>
              <a:buChar char="▪"/>
              <a:defRPr/>
            </a:lvl2pPr>
            <a:lvl3pPr marL="1371600" lvl="2" indent="-381000" algn="l">
              <a:spcBef>
                <a:spcPts val="480"/>
              </a:spcBef>
              <a:spcAft>
                <a:spcPts val="0"/>
              </a:spcAft>
              <a:buClr>
                <a:schemeClr val="dk2"/>
              </a:buClr>
              <a:buSzPts val="24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ility Sequence Gray 2">
  <p:cSld name="Agility Sequence Gray 2">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41" name="Google Shape;41;p18"/>
          <p:cNvSpPr txBox="1">
            <a:spLocks noGrp="1"/>
          </p:cNvSpPr>
          <p:nvPr>
            <p:ph type="body" idx="1"/>
          </p:nvPr>
        </p:nvSpPr>
        <p:spPr>
          <a:xfrm>
            <a:off x="11912658" y="3762502"/>
            <a:ext cx="5805714" cy="5802560"/>
          </a:xfrm>
          <a:prstGeom prst="rect">
            <a:avLst/>
          </a:prstGeom>
          <a:solidFill>
            <a:schemeClr val="accent1"/>
          </a:solidFill>
          <a:ln>
            <a:noFill/>
          </a:ln>
        </p:spPr>
        <p:txBody>
          <a:bodyPr spcFirstLastPara="1" wrap="square" lIns="731500" tIns="1463025" rIns="731500" bIns="731500" anchor="t" anchorCtr="0">
            <a:noAutofit/>
          </a:bodyPr>
          <a:lstStyle>
            <a:lvl1pPr marL="457200" lvl="0" indent="-228600" algn="l">
              <a:lnSpc>
                <a:spcPct val="130000"/>
              </a:lnSpc>
              <a:spcBef>
                <a:spcPts val="800"/>
              </a:spcBef>
              <a:spcAft>
                <a:spcPts val="0"/>
              </a:spcAft>
              <a:buClr>
                <a:schemeClr val="dk1"/>
              </a:buClr>
              <a:buSzPts val="4000"/>
              <a:buFont typeface="Arial"/>
              <a:buNone/>
              <a:defRPr sz="4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18"/>
          <p:cNvSpPr txBox="1">
            <a:spLocks noGrp="1"/>
          </p:cNvSpPr>
          <p:nvPr>
            <p:ph type="body" idx="2"/>
          </p:nvPr>
        </p:nvSpPr>
        <p:spPr>
          <a:xfrm>
            <a:off x="12642175" y="8101991"/>
            <a:ext cx="4699901" cy="600076"/>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chemeClr val="dk1"/>
              </a:buClr>
              <a:buSzPts val="2000"/>
              <a:buFont typeface="Arial"/>
              <a:buNone/>
              <a:defRPr sz="2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18"/>
          <p:cNvSpPr txBox="1">
            <a:spLocks noGrp="1"/>
          </p:cNvSpPr>
          <p:nvPr>
            <p:ph type="body" idx="3"/>
          </p:nvPr>
        </p:nvSpPr>
        <p:spPr>
          <a:xfrm>
            <a:off x="12624033" y="4269179"/>
            <a:ext cx="4718044" cy="4436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6480">
          <p15:clr>
            <a:srgbClr val="FBAE40"/>
          </p15:clr>
        </p15:guide>
        <p15:guide id="2" pos="787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amp; Image">
  <p:cSld name="Quote &amp; Image">
    <p:spTree>
      <p:nvGrpSpPr>
        <p:cNvPr id="1" name="Shape 544"/>
        <p:cNvGrpSpPr/>
        <p:nvPr/>
      </p:nvGrpSpPr>
      <p:grpSpPr>
        <a:xfrm>
          <a:off x="0" y="0"/>
          <a:ext cx="0" cy="0"/>
          <a:chOff x="0" y="0"/>
          <a:chExt cx="0" cy="0"/>
        </a:xfrm>
      </p:grpSpPr>
      <p:sp>
        <p:nvSpPr>
          <p:cNvPr id="545" name="Google Shape;545;p71"/>
          <p:cNvSpPr>
            <a:spLocks noGrp="1"/>
          </p:cNvSpPr>
          <p:nvPr>
            <p:ph type="pic" idx="2"/>
          </p:nvPr>
        </p:nvSpPr>
        <p:spPr>
          <a:xfrm>
            <a:off x="914399" y="3238500"/>
            <a:ext cx="11582401" cy="6553200"/>
          </a:xfrm>
          <a:prstGeom prst="rect">
            <a:avLst/>
          </a:prstGeom>
          <a:solidFill>
            <a:schemeClr val="lt2"/>
          </a:solidFill>
          <a:ln>
            <a:noFill/>
          </a:ln>
        </p:spPr>
      </p:sp>
      <p:sp>
        <p:nvSpPr>
          <p:cNvPr id="546" name="Google Shape;546;p71"/>
          <p:cNvSpPr txBox="1">
            <a:spLocks noGrp="1"/>
          </p:cNvSpPr>
          <p:nvPr>
            <p:ph type="body" idx="1"/>
          </p:nvPr>
        </p:nvSpPr>
        <p:spPr>
          <a:xfrm>
            <a:off x="12839700" y="5383418"/>
            <a:ext cx="4533900" cy="4408282"/>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480"/>
              </a:spcBef>
              <a:spcAft>
                <a:spcPts val="0"/>
              </a:spcAft>
              <a:buClr>
                <a:schemeClr val="dk1"/>
              </a:buClr>
              <a:buSzPts val="2400"/>
              <a:buFont typeface="Noto Sans Symbols"/>
              <a:buNone/>
              <a:defRPr sz="2400" b="0">
                <a:solidFill>
                  <a:schemeClr val="dk1"/>
                </a:solidFill>
                <a:latin typeface="Arial"/>
                <a:ea typeface="Arial"/>
                <a:cs typeface="Arial"/>
                <a:sym typeface="Arial"/>
              </a:defRPr>
            </a:lvl1pPr>
            <a:lvl2pPr marL="914400" lvl="1" indent="-355600" algn="l">
              <a:spcBef>
                <a:spcPts val="400"/>
              </a:spcBef>
              <a:spcAft>
                <a:spcPts val="0"/>
              </a:spcAft>
              <a:buClr>
                <a:schemeClr val="dk2"/>
              </a:buClr>
              <a:buSzPts val="2000"/>
              <a:buFont typeface="Arial"/>
              <a:buChar char="―"/>
              <a:defRPr sz="2000" b="0" i="1">
                <a:solidFill>
                  <a:schemeClr val="dk2"/>
                </a:solidFill>
                <a:latin typeface="Arial"/>
                <a:ea typeface="Arial"/>
                <a:cs typeface="Arial"/>
                <a:sym typeface="Aria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7" name="Google Shape;547;p71"/>
          <p:cNvSpPr txBox="1">
            <a:spLocks noGrp="1"/>
          </p:cNvSpPr>
          <p:nvPr>
            <p:ph type="ctrTitle"/>
          </p:nvPr>
        </p:nvSpPr>
        <p:spPr>
          <a:xfrm>
            <a:off x="921924" y="1519336"/>
            <a:ext cx="16451676" cy="7609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71"/>
          <p:cNvSpPr txBox="1">
            <a:spLocks noGrp="1"/>
          </p:cNvSpPr>
          <p:nvPr>
            <p:ph type="body" idx="3"/>
          </p:nvPr>
        </p:nvSpPr>
        <p:spPr>
          <a:xfrm>
            <a:off x="947840" y="826420"/>
            <a:ext cx="8424760" cy="278484"/>
          </a:xfrm>
          <a:prstGeom prst="rect">
            <a:avLst/>
          </a:prstGeom>
          <a:noFill/>
          <a:ln>
            <a:noFill/>
          </a:ln>
        </p:spPr>
        <p:txBody>
          <a:bodyPr spcFirstLastPara="1" wrap="square" lIns="0" tIns="0" rIns="91425" bIns="0" anchor="t" anchorCtr="0">
            <a:noAutofit/>
          </a:bodyPr>
          <a:lstStyle>
            <a:lvl1pPr marL="457200" lvl="0" indent="-228600" algn="l">
              <a:spcBef>
                <a:spcPts val="400"/>
              </a:spcBef>
              <a:spcAft>
                <a:spcPts val="0"/>
              </a:spcAft>
              <a:buClr>
                <a:schemeClr val="dk2"/>
              </a:buClr>
              <a:buSzPts val="2000"/>
              <a:buNone/>
              <a:defRPr sz="2000" b="0">
                <a:solidFill>
                  <a:schemeClr val="dk2"/>
                </a:solidFill>
                <a:latin typeface="Arial"/>
                <a:ea typeface="Arial"/>
                <a:cs typeface="Arial"/>
                <a:sym typeface="Arial"/>
              </a:defRPr>
            </a:lvl1pPr>
            <a:lvl2pPr marL="914400" lvl="1" indent="-320040" algn="l">
              <a:spcBef>
                <a:spcPts val="360"/>
              </a:spcBef>
              <a:spcAft>
                <a:spcPts val="0"/>
              </a:spcAft>
              <a:buClr>
                <a:schemeClr val="dk2"/>
              </a:buClr>
              <a:buSzPts val="144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9" name="Google Shape;549;p71"/>
          <p:cNvSpPr/>
          <p:nvPr/>
        </p:nvSpPr>
        <p:spPr>
          <a:xfrm>
            <a:off x="13164458" y="3238500"/>
            <a:ext cx="537029" cy="537029"/>
          </a:xfrm>
          <a:prstGeom prst="rect">
            <a:avLst/>
          </a:prstGeom>
          <a:solidFill>
            <a:schemeClr val="accent1"/>
          </a:solidFill>
          <a:ln>
            <a:noFill/>
          </a:ln>
        </p:spPr>
        <p:txBody>
          <a:bodyPr spcFirstLastPara="1" wrap="square" lIns="0" tIns="502900" rIns="0" bIns="0" anchor="ctr" anchorCtr="0">
            <a:noAutofit/>
          </a:bodyPr>
          <a:lstStyle/>
          <a:p>
            <a:pPr marL="0" marR="0" lvl="0" indent="0" algn="ctr" rtl="0">
              <a:spcBef>
                <a:spcPts val="0"/>
              </a:spcBef>
              <a:spcAft>
                <a:spcPts val="0"/>
              </a:spcAft>
              <a:buNone/>
            </a:pPr>
            <a:r>
              <a:rPr lang="en-US" sz="9600">
                <a:solidFill>
                  <a:schemeClr val="lt1"/>
                </a:solidFill>
                <a:latin typeface="Arial"/>
                <a:ea typeface="Arial"/>
                <a:cs typeface="Arial"/>
                <a:sym typeface="Arial"/>
              </a:rPr>
              <a:t>“</a:t>
            </a:r>
            <a:endParaRPr/>
          </a:p>
        </p:txBody>
      </p:sp>
      <p:cxnSp>
        <p:nvCxnSpPr>
          <p:cNvPr id="550" name="Google Shape;550;p71"/>
          <p:cNvCxnSpPr/>
          <p:nvPr/>
        </p:nvCxnSpPr>
        <p:spPr>
          <a:xfrm>
            <a:off x="13432972" y="4046220"/>
            <a:ext cx="0" cy="109728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808">
          <p15:clr>
            <a:srgbClr val="FBAE40"/>
          </p15:clr>
        </p15:guide>
        <p15:guide id="2" pos="78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llout Quote &amp; Image">
  <p:cSld name="Callout Quote &amp; Image">
    <p:spTree>
      <p:nvGrpSpPr>
        <p:cNvPr id="1" name="Shape 551"/>
        <p:cNvGrpSpPr/>
        <p:nvPr/>
      </p:nvGrpSpPr>
      <p:grpSpPr>
        <a:xfrm>
          <a:off x="0" y="0"/>
          <a:ext cx="0" cy="0"/>
          <a:chOff x="0" y="0"/>
          <a:chExt cx="0" cy="0"/>
        </a:xfrm>
      </p:grpSpPr>
      <p:sp>
        <p:nvSpPr>
          <p:cNvPr id="552" name="Google Shape;552;p72"/>
          <p:cNvSpPr>
            <a:spLocks noGrp="1"/>
          </p:cNvSpPr>
          <p:nvPr>
            <p:ph type="pic" idx="2"/>
          </p:nvPr>
        </p:nvSpPr>
        <p:spPr>
          <a:xfrm>
            <a:off x="1" y="0"/>
            <a:ext cx="18288002" cy="10287000"/>
          </a:xfrm>
          <a:prstGeom prst="rect">
            <a:avLst/>
          </a:prstGeom>
          <a:solidFill>
            <a:schemeClr val="lt2"/>
          </a:solidFill>
          <a:ln>
            <a:noFill/>
          </a:ln>
        </p:spPr>
      </p:sp>
      <p:sp>
        <p:nvSpPr>
          <p:cNvPr id="553" name="Google Shape;553;p72"/>
          <p:cNvSpPr txBox="1">
            <a:spLocks noGrp="1"/>
          </p:cNvSpPr>
          <p:nvPr>
            <p:ph type="body" idx="1"/>
          </p:nvPr>
        </p:nvSpPr>
        <p:spPr>
          <a:xfrm>
            <a:off x="12482285" y="4484440"/>
            <a:ext cx="5805714" cy="5802560"/>
          </a:xfrm>
          <a:prstGeom prst="rect">
            <a:avLst/>
          </a:prstGeom>
          <a:solidFill>
            <a:schemeClr val="accent1"/>
          </a:solidFill>
          <a:ln>
            <a:noFill/>
          </a:ln>
        </p:spPr>
        <p:txBody>
          <a:bodyPr spcFirstLastPara="1" wrap="square" lIns="365750" tIns="274300" rIns="274300" bIns="274300" anchor="t" anchorCtr="0">
            <a:normAutofit/>
          </a:bodyPr>
          <a:lstStyle>
            <a:lvl1pPr marL="457200" marR="0" lvl="0" indent="-228600" algn="l">
              <a:lnSpc>
                <a:spcPct val="100000"/>
              </a:lnSpc>
              <a:spcBef>
                <a:spcPts val="720"/>
              </a:spcBef>
              <a:spcAft>
                <a:spcPts val="0"/>
              </a:spcAft>
              <a:buClr>
                <a:schemeClr val="dk1"/>
              </a:buClr>
              <a:buSzPts val="3600"/>
              <a:buFont typeface="Noto Sans Symbols"/>
              <a:buNone/>
              <a:defRPr sz="3600" b="1">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2"/>
              </a:buClr>
              <a:buSzPts val="2400"/>
              <a:buFont typeface="Arial"/>
              <a:buChar char="—"/>
              <a:defRPr sz="2400" i="1"/>
            </a:lvl2pPr>
            <a:lvl3pPr marL="1371600" lvl="2" indent="-381000" algn="l">
              <a:spcBef>
                <a:spcPts val="480"/>
              </a:spcBef>
              <a:spcAft>
                <a:spcPts val="0"/>
              </a:spcAft>
              <a:buClr>
                <a:schemeClr val="dk2"/>
              </a:buClr>
              <a:buSzPts val="2400"/>
              <a:buChar char="−"/>
              <a:defRPr sz="2400"/>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808">
          <p15:clr>
            <a:srgbClr val="FBAE40"/>
          </p15:clr>
        </p15:guide>
        <p15:guide id="2" pos="787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Yellow Quote">
  <p:cSld name="Yellow Quote">
    <p:spTree>
      <p:nvGrpSpPr>
        <p:cNvPr id="1" name="Shape 554"/>
        <p:cNvGrpSpPr/>
        <p:nvPr/>
      </p:nvGrpSpPr>
      <p:grpSpPr>
        <a:xfrm>
          <a:off x="0" y="0"/>
          <a:ext cx="0" cy="0"/>
          <a:chOff x="0" y="0"/>
          <a:chExt cx="0" cy="0"/>
        </a:xfrm>
      </p:grpSpPr>
      <p:sp>
        <p:nvSpPr>
          <p:cNvPr id="555" name="Google Shape;555;p73"/>
          <p:cNvSpPr/>
          <p:nvPr/>
        </p:nvSpPr>
        <p:spPr>
          <a:xfrm>
            <a:off x="0" y="1485900"/>
            <a:ext cx="18288000" cy="88117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rgbClr val="F9C31B"/>
              </a:solidFill>
              <a:latin typeface="Arial"/>
              <a:ea typeface="Arial"/>
              <a:cs typeface="Arial"/>
              <a:sym typeface="Arial"/>
            </a:endParaRPr>
          </a:p>
        </p:txBody>
      </p:sp>
      <p:sp>
        <p:nvSpPr>
          <p:cNvPr id="556" name="Google Shape;556;p73"/>
          <p:cNvSpPr txBox="1">
            <a:spLocks noGrp="1"/>
          </p:cNvSpPr>
          <p:nvPr>
            <p:ph type="body" idx="1"/>
          </p:nvPr>
        </p:nvSpPr>
        <p:spPr>
          <a:xfrm>
            <a:off x="2636108" y="3238501"/>
            <a:ext cx="14742268" cy="4699422"/>
          </a:xfrm>
          <a:prstGeom prst="rect">
            <a:avLst/>
          </a:prstGeom>
          <a:noFill/>
          <a:ln>
            <a:noFill/>
          </a:ln>
        </p:spPr>
        <p:txBody>
          <a:bodyPr spcFirstLastPara="1" wrap="square" lIns="91425" tIns="45700" rIns="91425" bIns="45700" anchor="t" anchorCtr="0">
            <a:noAutofit/>
          </a:bodyPr>
          <a:lstStyle>
            <a:lvl1pPr marL="457200" lvl="0" indent="-228600" algn="l">
              <a:spcBef>
                <a:spcPts val="1120"/>
              </a:spcBef>
              <a:spcAft>
                <a:spcPts val="0"/>
              </a:spcAft>
              <a:buClr>
                <a:schemeClr val="dk2"/>
              </a:buClr>
              <a:buSzPts val="5600"/>
              <a:buNone/>
              <a:defRPr sz="5600" b="1"/>
            </a:lvl1pPr>
            <a:lvl2pPr marL="914400" lvl="1" indent="-228600" algn="l">
              <a:spcBef>
                <a:spcPts val="1120"/>
              </a:spcBef>
              <a:spcAft>
                <a:spcPts val="0"/>
              </a:spcAft>
              <a:buClr>
                <a:schemeClr val="dk2"/>
              </a:buClr>
              <a:buSzPts val="4480"/>
              <a:buNone/>
              <a:defRPr sz="5600" b="1"/>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7" name="Google Shape;557;p73"/>
          <p:cNvSpPr txBox="1">
            <a:spLocks noGrp="1"/>
          </p:cNvSpPr>
          <p:nvPr>
            <p:ph type="body" idx="2"/>
          </p:nvPr>
        </p:nvSpPr>
        <p:spPr>
          <a:xfrm>
            <a:off x="3569724" y="8556626"/>
            <a:ext cx="13803876" cy="72072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i="1"/>
            </a:lvl1pPr>
            <a:lvl2pPr marL="914400" lvl="1" indent="-228600" algn="l">
              <a:spcBef>
                <a:spcPts val="560"/>
              </a:spcBef>
              <a:spcAft>
                <a:spcPts val="0"/>
              </a:spcAft>
              <a:buClr>
                <a:schemeClr val="dk2"/>
              </a:buClr>
              <a:buSzPts val="2240"/>
              <a:buNone/>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58" name="Google Shape;558;p73"/>
          <p:cNvCxnSpPr/>
          <p:nvPr/>
        </p:nvCxnSpPr>
        <p:spPr>
          <a:xfrm>
            <a:off x="2636104" y="8899952"/>
            <a:ext cx="690780" cy="0"/>
          </a:xfrm>
          <a:prstGeom prst="straightConnector1">
            <a:avLst/>
          </a:prstGeom>
          <a:noFill/>
          <a:ln w="9525" cap="flat" cmpd="sng">
            <a:solidFill>
              <a:srgbClr val="000000"/>
            </a:solidFill>
            <a:prstDash val="solid"/>
            <a:round/>
            <a:headEnd type="none" w="sm" len="sm"/>
            <a:tailEnd type="none" w="sm" len="sm"/>
          </a:ln>
        </p:spPr>
      </p:cxnSp>
      <p:pic>
        <p:nvPicPr>
          <p:cNvPr id="559" name="Google Shape;559;p73"/>
          <p:cNvPicPr preferRelativeResize="0"/>
          <p:nvPr/>
        </p:nvPicPr>
        <p:blipFill rotWithShape="1">
          <a:blip r:embed="rId2">
            <a:alphaModFix/>
          </a:blip>
          <a:srcRect/>
          <a:stretch/>
        </p:blipFill>
        <p:spPr>
          <a:xfrm>
            <a:off x="909624" y="3006810"/>
            <a:ext cx="1109512" cy="10125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3240">
          <p15:clr>
            <a:srgbClr val="FBAE40"/>
          </p15:clr>
        </p15:guide>
        <p15:guide id="2" pos="163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Gray 4 Quote">
  <p:cSld name="Gray 4 Quote">
    <p:spTree>
      <p:nvGrpSpPr>
        <p:cNvPr id="1" name="Shape 560"/>
        <p:cNvGrpSpPr/>
        <p:nvPr/>
      </p:nvGrpSpPr>
      <p:grpSpPr>
        <a:xfrm>
          <a:off x="0" y="0"/>
          <a:ext cx="0" cy="0"/>
          <a:chOff x="0" y="0"/>
          <a:chExt cx="0" cy="0"/>
        </a:xfrm>
      </p:grpSpPr>
      <p:sp>
        <p:nvSpPr>
          <p:cNvPr id="561" name="Google Shape;561;p74"/>
          <p:cNvSpPr/>
          <p:nvPr/>
        </p:nvSpPr>
        <p:spPr>
          <a:xfrm>
            <a:off x="0" y="1485900"/>
            <a:ext cx="18288000" cy="8811756"/>
          </a:xfrm>
          <a:prstGeom prst="rect">
            <a:avLst/>
          </a:prstGeom>
          <a:solidFill>
            <a:srgbClr val="E1E1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rgbClr val="F9C31B"/>
              </a:solidFill>
              <a:latin typeface="Arial"/>
              <a:ea typeface="Arial"/>
              <a:cs typeface="Arial"/>
              <a:sym typeface="Arial"/>
            </a:endParaRPr>
          </a:p>
        </p:txBody>
      </p:sp>
      <p:sp>
        <p:nvSpPr>
          <p:cNvPr id="562" name="Google Shape;562;p74"/>
          <p:cNvSpPr txBox="1">
            <a:spLocks noGrp="1"/>
          </p:cNvSpPr>
          <p:nvPr>
            <p:ph type="body" idx="1"/>
          </p:nvPr>
        </p:nvSpPr>
        <p:spPr>
          <a:xfrm>
            <a:off x="2636109" y="3238501"/>
            <a:ext cx="14731142" cy="4699422"/>
          </a:xfrm>
          <a:prstGeom prst="rect">
            <a:avLst/>
          </a:prstGeom>
          <a:noFill/>
          <a:ln>
            <a:noFill/>
          </a:ln>
        </p:spPr>
        <p:txBody>
          <a:bodyPr spcFirstLastPara="1" wrap="square" lIns="91425" tIns="45700" rIns="91425" bIns="45700" anchor="t" anchorCtr="0">
            <a:noAutofit/>
          </a:bodyPr>
          <a:lstStyle>
            <a:lvl1pPr marL="457200" lvl="0" indent="-228600" algn="l">
              <a:spcBef>
                <a:spcPts val="1120"/>
              </a:spcBef>
              <a:spcAft>
                <a:spcPts val="0"/>
              </a:spcAft>
              <a:buClr>
                <a:schemeClr val="dk2"/>
              </a:buClr>
              <a:buSzPts val="5600"/>
              <a:buNone/>
              <a:defRPr sz="5600" b="1"/>
            </a:lvl1pPr>
            <a:lvl2pPr marL="914400" lvl="1" indent="-228600" algn="l">
              <a:spcBef>
                <a:spcPts val="0"/>
              </a:spcBef>
              <a:spcAft>
                <a:spcPts val="0"/>
              </a:spcAft>
              <a:buClr>
                <a:schemeClr val="dk2"/>
              </a:buClr>
              <a:buSzPts val="4480"/>
              <a:buNone/>
              <a:defRPr sz="5600" b="1"/>
            </a:lvl2pPr>
            <a:lvl3pPr marL="1371600" lvl="2" indent="-342900" algn="l">
              <a:spcBef>
                <a:spcPts val="180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63" name="Google Shape;563;p74"/>
          <p:cNvPicPr preferRelativeResize="0"/>
          <p:nvPr/>
        </p:nvPicPr>
        <p:blipFill rotWithShape="1">
          <a:blip r:embed="rId2">
            <a:alphaModFix/>
          </a:blip>
          <a:srcRect/>
          <a:stretch/>
        </p:blipFill>
        <p:spPr>
          <a:xfrm>
            <a:off x="920750" y="3006810"/>
            <a:ext cx="1109512" cy="1012564"/>
          </a:xfrm>
          <a:prstGeom prst="rect">
            <a:avLst/>
          </a:prstGeom>
          <a:noFill/>
          <a:ln>
            <a:noFill/>
          </a:ln>
        </p:spPr>
      </p:pic>
      <p:sp>
        <p:nvSpPr>
          <p:cNvPr id="564" name="Google Shape;564;p74"/>
          <p:cNvSpPr txBox="1">
            <a:spLocks noGrp="1"/>
          </p:cNvSpPr>
          <p:nvPr>
            <p:ph type="body" idx="2"/>
          </p:nvPr>
        </p:nvSpPr>
        <p:spPr>
          <a:xfrm>
            <a:off x="3569724" y="8556626"/>
            <a:ext cx="13803876" cy="863600"/>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dk2"/>
              </a:buClr>
              <a:buSzPts val="3600"/>
              <a:buNone/>
              <a:defRPr sz="3600" b="0" i="1"/>
            </a:lvl1pPr>
            <a:lvl2pPr marL="914400" lvl="1" indent="-228600" algn="l">
              <a:spcBef>
                <a:spcPts val="560"/>
              </a:spcBef>
              <a:spcAft>
                <a:spcPts val="0"/>
              </a:spcAft>
              <a:buClr>
                <a:schemeClr val="dk2"/>
              </a:buClr>
              <a:buSzPts val="2240"/>
              <a:buNone/>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65" name="Google Shape;565;p74"/>
          <p:cNvCxnSpPr/>
          <p:nvPr/>
        </p:nvCxnSpPr>
        <p:spPr>
          <a:xfrm>
            <a:off x="2636104" y="8899952"/>
            <a:ext cx="690780" cy="0"/>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480">
          <p15:clr>
            <a:srgbClr val="FBAE40"/>
          </p15:clr>
        </p15:guide>
        <p15:guide id="2" pos="163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Gray 2 Quote">
  <p:cSld name="Gray 2 Quote">
    <p:spTree>
      <p:nvGrpSpPr>
        <p:cNvPr id="1" name="Shape 566"/>
        <p:cNvGrpSpPr/>
        <p:nvPr/>
      </p:nvGrpSpPr>
      <p:grpSpPr>
        <a:xfrm>
          <a:off x="0" y="0"/>
          <a:ext cx="0" cy="0"/>
          <a:chOff x="0" y="0"/>
          <a:chExt cx="0" cy="0"/>
        </a:xfrm>
      </p:grpSpPr>
      <p:sp>
        <p:nvSpPr>
          <p:cNvPr id="567" name="Google Shape;567;p75"/>
          <p:cNvSpPr/>
          <p:nvPr/>
        </p:nvSpPr>
        <p:spPr>
          <a:xfrm>
            <a:off x="0" y="1485900"/>
            <a:ext cx="18288000" cy="8801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rgbClr val="F9C31B"/>
              </a:solidFill>
              <a:latin typeface="Arial"/>
              <a:ea typeface="Arial"/>
              <a:cs typeface="Arial"/>
              <a:sym typeface="Arial"/>
            </a:endParaRPr>
          </a:p>
        </p:txBody>
      </p:sp>
      <p:sp>
        <p:nvSpPr>
          <p:cNvPr id="568" name="Google Shape;568;p75"/>
          <p:cNvSpPr txBox="1">
            <a:spLocks noGrp="1"/>
          </p:cNvSpPr>
          <p:nvPr>
            <p:ph type="body" idx="1"/>
          </p:nvPr>
        </p:nvSpPr>
        <p:spPr>
          <a:xfrm>
            <a:off x="2636109" y="3238501"/>
            <a:ext cx="14731142" cy="4741618"/>
          </a:xfrm>
          <a:prstGeom prst="rect">
            <a:avLst/>
          </a:prstGeom>
          <a:noFill/>
          <a:ln>
            <a:noFill/>
          </a:ln>
        </p:spPr>
        <p:txBody>
          <a:bodyPr spcFirstLastPara="1" wrap="square" lIns="91425" tIns="45700" rIns="91425" bIns="45700" anchor="t" anchorCtr="0">
            <a:noAutofit/>
          </a:bodyPr>
          <a:lstStyle>
            <a:lvl1pPr marL="457200" lvl="0" indent="-228600" algn="l">
              <a:spcBef>
                <a:spcPts val="1120"/>
              </a:spcBef>
              <a:spcAft>
                <a:spcPts val="0"/>
              </a:spcAft>
              <a:buClr>
                <a:schemeClr val="lt1"/>
              </a:buClr>
              <a:buSzPts val="5600"/>
              <a:buNone/>
              <a:defRPr sz="5600" b="1">
                <a:solidFill>
                  <a:schemeClr val="lt1"/>
                </a:solidFill>
              </a:defRPr>
            </a:lvl1pPr>
            <a:lvl2pPr marL="914400" lvl="1" indent="-228600" algn="l">
              <a:spcBef>
                <a:spcPts val="1120"/>
              </a:spcBef>
              <a:spcAft>
                <a:spcPts val="0"/>
              </a:spcAft>
              <a:buClr>
                <a:schemeClr val="lt1"/>
              </a:buClr>
              <a:buSzPts val="4480"/>
              <a:buNone/>
              <a:defRPr sz="5600" b="1">
                <a:solidFill>
                  <a:schemeClr val="lt1"/>
                </a:solidFil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9" name="Google Shape;569;p75"/>
          <p:cNvSpPr txBox="1">
            <a:spLocks noGrp="1"/>
          </p:cNvSpPr>
          <p:nvPr>
            <p:ph type="body" idx="2"/>
          </p:nvPr>
        </p:nvSpPr>
        <p:spPr>
          <a:xfrm>
            <a:off x="3569724" y="8556626"/>
            <a:ext cx="13803876" cy="863600"/>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lt1"/>
              </a:buClr>
              <a:buSzPts val="3600"/>
              <a:buNone/>
              <a:defRPr sz="3600" b="0" i="1">
                <a:solidFill>
                  <a:schemeClr val="lt1"/>
                </a:solidFill>
              </a:defRPr>
            </a:lvl1pPr>
            <a:lvl2pPr marL="914400" lvl="1" indent="-228600" algn="l">
              <a:spcBef>
                <a:spcPts val="560"/>
              </a:spcBef>
              <a:spcAft>
                <a:spcPts val="0"/>
              </a:spcAft>
              <a:buClr>
                <a:schemeClr val="dk2"/>
              </a:buClr>
              <a:buSzPts val="2240"/>
              <a:buNone/>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70" name="Google Shape;570;p75"/>
          <p:cNvCxnSpPr/>
          <p:nvPr/>
        </p:nvCxnSpPr>
        <p:spPr>
          <a:xfrm>
            <a:off x="2636104" y="8899952"/>
            <a:ext cx="690780" cy="0"/>
          </a:xfrm>
          <a:prstGeom prst="straightConnector1">
            <a:avLst/>
          </a:prstGeom>
          <a:noFill/>
          <a:ln w="9525" cap="flat" cmpd="sng">
            <a:solidFill>
              <a:schemeClr val="lt1"/>
            </a:solidFill>
            <a:prstDash val="solid"/>
            <a:round/>
            <a:headEnd type="none" w="sm" len="sm"/>
            <a:tailEnd type="none" w="sm" len="sm"/>
          </a:ln>
        </p:spPr>
      </p:cxnSp>
      <p:pic>
        <p:nvPicPr>
          <p:cNvPr id="571" name="Google Shape;571;p75"/>
          <p:cNvPicPr preferRelativeResize="0"/>
          <p:nvPr/>
        </p:nvPicPr>
        <p:blipFill rotWithShape="1">
          <a:blip r:embed="rId2">
            <a:alphaModFix/>
          </a:blip>
          <a:srcRect/>
          <a:stretch/>
        </p:blipFill>
        <p:spPr>
          <a:xfrm>
            <a:off x="920750" y="3006810"/>
            <a:ext cx="1109512" cy="10125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3240">
          <p15:clr>
            <a:srgbClr val="FBAE40"/>
          </p15:clr>
        </p15:guide>
        <p15:guide id="2" pos="16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ck Quote">
  <p:cSld name="Black Quote">
    <p:spTree>
      <p:nvGrpSpPr>
        <p:cNvPr id="1" name="Shape 572"/>
        <p:cNvGrpSpPr/>
        <p:nvPr/>
      </p:nvGrpSpPr>
      <p:grpSpPr>
        <a:xfrm>
          <a:off x="0" y="0"/>
          <a:ext cx="0" cy="0"/>
          <a:chOff x="0" y="0"/>
          <a:chExt cx="0" cy="0"/>
        </a:xfrm>
      </p:grpSpPr>
      <p:sp>
        <p:nvSpPr>
          <p:cNvPr id="573" name="Google Shape;573;p76"/>
          <p:cNvSpPr/>
          <p:nvPr/>
        </p:nvSpPr>
        <p:spPr>
          <a:xfrm>
            <a:off x="0" y="1485900"/>
            <a:ext cx="18288000" cy="8801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rgbClr val="F9C31B"/>
              </a:solidFill>
              <a:latin typeface="Arial"/>
              <a:ea typeface="Arial"/>
              <a:cs typeface="Arial"/>
              <a:sym typeface="Arial"/>
            </a:endParaRPr>
          </a:p>
        </p:txBody>
      </p:sp>
      <p:sp>
        <p:nvSpPr>
          <p:cNvPr id="574" name="Google Shape;574;p76"/>
          <p:cNvSpPr txBox="1">
            <a:spLocks noGrp="1"/>
          </p:cNvSpPr>
          <p:nvPr>
            <p:ph type="body" idx="1"/>
          </p:nvPr>
        </p:nvSpPr>
        <p:spPr>
          <a:xfrm>
            <a:off x="2636109" y="3238501"/>
            <a:ext cx="14731142" cy="4741618"/>
          </a:xfrm>
          <a:prstGeom prst="rect">
            <a:avLst/>
          </a:prstGeom>
          <a:noFill/>
          <a:ln>
            <a:noFill/>
          </a:ln>
        </p:spPr>
        <p:txBody>
          <a:bodyPr spcFirstLastPara="1" wrap="square" lIns="91425" tIns="45700" rIns="91425" bIns="45700" anchor="t" anchorCtr="0">
            <a:noAutofit/>
          </a:bodyPr>
          <a:lstStyle>
            <a:lvl1pPr marL="457200" lvl="0" indent="-228600" algn="l">
              <a:spcBef>
                <a:spcPts val="1120"/>
              </a:spcBef>
              <a:spcAft>
                <a:spcPts val="0"/>
              </a:spcAft>
              <a:buClr>
                <a:schemeClr val="lt1"/>
              </a:buClr>
              <a:buSzPts val="5600"/>
              <a:buNone/>
              <a:defRPr sz="5600" b="1">
                <a:solidFill>
                  <a:schemeClr val="lt1"/>
                </a:solidFill>
                <a:latin typeface="Arial"/>
                <a:ea typeface="Arial"/>
                <a:cs typeface="Arial"/>
                <a:sym typeface="Arial"/>
              </a:defRPr>
            </a:lvl1pPr>
            <a:lvl2pPr marL="914400" lvl="1" indent="-228600" algn="l">
              <a:spcBef>
                <a:spcPts val="1120"/>
              </a:spcBef>
              <a:spcAft>
                <a:spcPts val="0"/>
              </a:spcAft>
              <a:buClr>
                <a:schemeClr val="lt1"/>
              </a:buClr>
              <a:buSzPts val="4480"/>
              <a:buNone/>
              <a:defRPr sz="5600" b="1">
                <a:solidFill>
                  <a:schemeClr val="lt1"/>
                </a:solidFil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5" name="Google Shape;575;p76"/>
          <p:cNvSpPr txBox="1">
            <a:spLocks noGrp="1"/>
          </p:cNvSpPr>
          <p:nvPr>
            <p:ph type="body" idx="2"/>
          </p:nvPr>
        </p:nvSpPr>
        <p:spPr>
          <a:xfrm>
            <a:off x="3569724" y="8556626"/>
            <a:ext cx="13803876" cy="863600"/>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lt1"/>
              </a:buClr>
              <a:buSzPts val="3600"/>
              <a:buNone/>
              <a:defRPr sz="3600" b="0" i="1">
                <a:solidFill>
                  <a:schemeClr val="lt1"/>
                </a:solidFill>
              </a:defRPr>
            </a:lvl1pPr>
            <a:lvl2pPr marL="914400" lvl="1" indent="-228600" algn="l">
              <a:spcBef>
                <a:spcPts val="560"/>
              </a:spcBef>
              <a:spcAft>
                <a:spcPts val="0"/>
              </a:spcAft>
              <a:buClr>
                <a:schemeClr val="dk2"/>
              </a:buClr>
              <a:buSzPts val="2240"/>
              <a:buNone/>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76" name="Google Shape;576;p76"/>
          <p:cNvCxnSpPr/>
          <p:nvPr/>
        </p:nvCxnSpPr>
        <p:spPr>
          <a:xfrm>
            <a:off x="2636104" y="8899952"/>
            <a:ext cx="690780" cy="0"/>
          </a:xfrm>
          <a:prstGeom prst="straightConnector1">
            <a:avLst/>
          </a:prstGeom>
          <a:noFill/>
          <a:ln w="9525" cap="flat" cmpd="sng">
            <a:solidFill>
              <a:schemeClr val="lt1"/>
            </a:solidFill>
            <a:prstDash val="solid"/>
            <a:round/>
            <a:headEnd type="none" w="sm" len="sm"/>
            <a:tailEnd type="none" w="sm" len="sm"/>
          </a:ln>
        </p:spPr>
      </p:cxnSp>
      <p:pic>
        <p:nvPicPr>
          <p:cNvPr id="577" name="Google Shape;577;p76"/>
          <p:cNvPicPr preferRelativeResize="0"/>
          <p:nvPr/>
        </p:nvPicPr>
        <p:blipFill rotWithShape="1">
          <a:blip r:embed="rId2">
            <a:alphaModFix/>
          </a:blip>
          <a:srcRect/>
          <a:stretch/>
        </p:blipFill>
        <p:spPr>
          <a:xfrm>
            <a:off x="920750" y="3006810"/>
            <a:ext cx="1109512" cy="10125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3240">
          <p15:clr>
            <a:srgbClr val="FBAE40"/>
          </p15:clr>
        </p15:guide>
        <p15:guide id="2" pos="163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57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ility Sequence Gray 4">
  <p:cSld name="Agility Sequence Gray 4">
    <p:spTree>
      <p:nvGrpSpPr>
        <p:cNvPr id="1" name="Shape 44"/>
        <p:cNvGrpSpPr/>
        <p:nvPr/>
      </p:nvGrpSpPr>
      <p:grpSpPr>
        <a:xfrm>
          <a:off x="0" y="0"/>
          <a:ext cx="0" cy="0"/>
          <a:chOff x="0" y="0"/>
          <a:chExt cx="0" cy="0"/>
        </a:xfrm>
      </p:grpSpPr>
      <p:pic>
        <p:nvPicPr>
          <p:cNvPr id="45" name="Google Shape;45;p19"/>
          <p:cNvPicPr preferRelativeResize="0"/>
          <p:nvPr/>
        </p:nvPicPr>
        <p:blipFill rotWithShape="1">
          <a:blip r:embed="rId2">
            <a:alphaModFix/>
          </a:blip>
          <a:srcRect/>
          <a:stretch/>
        </p:blipFill>
        <p:spPr>
          <a:xfrm>
            <a:off x="0" y="0"/>
            <a:ext cx="18288000" cy="10287000"/>
          </a:xfrm>
          <a:prstGeom prst="rect">
            <a:avLst/>
          </a:prstGeom>
          <a:noFill/>
          <a:ln>
            <a:noFill/>
          </a:ln>
        </p:spPr>
      </p:pic>
      <p:sp>
        <p:nvSpPr>
          <p:cNvPr id="46" name="Google Shape;46;p19"/>
          <p:cNvSpPr txBox="1">
            <a:spLocks noGrp="1"/>
          </p:cNvSpPr>
          <p:nvPr>
            <p:ph type="body" idx="1"/>
          </p:nvPr>
        </p:nvSpPr>
        <p:spPr>
          <a:xfrm>
            <a:off x="11912658" y="589132"/>
            <a:ext cx="5805714" cy="5802560"/>
          </a:xfrm>
          <a:prstGeom prst="rect">
            <a:avLst/>
          </a:prstGeom>
          <a:solidFill>
            <a:schemeClr val="accent1"/>
          </a:solidFill>
          <a:ln>
            <a:noFill/>
          </a:ln>
        </p:spPr>
        <p:txBody>
          <a:bodyPr spcFirstLastPara="1" wrap="square" lIns="731500" tIns="1463025" rIns="731500" bIns="731500" anchor="t" anchorCtr="0">
            <a:noAutofit/>
          </a:bodyPr>
          <a:lstStyle>
            <a:lvl1pPr marL="457200" lvl="0" indent="-228600" algn="l">
              <a:lnSpc>
                <a:spcPct val="130000"/>
              </a:lnSpc>
              <a:spcBef>
                <a:spcPts val="800"/>
              </a:spcBef>
              <a:spcAft>
                <a:spcPts val="0"/>
              </a:spcAft>
              <a:buClr>
                <a:schemeClr val="dk1"/>
              </a:buClr>
              <a:buSzPts val="4000"/>
              <a:buFont typeface="Arial"/>
              <a:buNone/>
              <a:defRPr sz="4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19"/>
          <p:cNvSpPr txBox="1">
            <a:spLocks noGrp="1"/>
          </p:cNvSpPr>
          <p:nvPr>
            <p:ph type="body" idx="2"/>
          </p:nvPr>
        </p:nvSpPr>
        <p:spPr>
          <a:xfrm>
            <a:off x="12642175" y="4928621"/>
            <a:ext cx="4699901" cy="600076"/>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chemeClr val="dk1"/>
              </a:buClr>
              <a:buSzPts val="2000"/>
              <a:buFont typeface="Arial"/>
              <a:buNone/>
              <a:defRPr sz="2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12624033" y="1095809"/>
            <a:ext cx="4718044" cy="4436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6480">
          <p15:clr>
            <a:srgbClr val="FBAE40"/>
          </p15:clr>
        </p15:guide>
        <p15:guide id="2" pos="78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opt. 2)">
  <p:cSld name="Photo (opt. 2)">
    <p:spTree>
      <p:nvGrpSpPr>
        <p:cNvPr id="1" name="Shape 49"/>
        <p:cNvGrpSpPr/>
        <p:nvPr/>
      </p:nvGrpSpPr>
      <p:grpSpPr>
        <a:xfrm>
          <a:off x="0" y="0"/>
          <a:ext cx="0" cy="0"/>
          <a:chOff x="0" y="0"/>
          <a:chExt cx="0" cy="0"/>
        </a:xfrm>
      </p:grpSpPr>
      <p:sp>
        <p:nvSpPr>
          <p:cNvPr id="50" name="Google Shape;50;p20"/>
          <p:cNvSpPr>
            <a:spLocks noGrp="1"/>
          </p:cNvSpPr>
          <p:nvPr>
            <p:ph type="pic" idx="2"/>
          </p:nvPr>
        </p:nvSpPr>
        <p:spPr>
          <a:xfrm>
            <a:off x="1" y="0"/>
            <a:ext cx="14387286" cy="10287000"/>
          </a:xfrm>
          <a:prstGeom prst="rect">
            <a:avLst/>
          </a:prstGeom>
          <a:solidFill>
            <a:schemeClr val="lt2"/>
          </a:solidFill>
          <a:ln>
            <a:noFill/>
          </a:ln>
        </p:spPr>
      </p:sp>
      <p:pic>
        <p:nvPicPr>
          <p:cNvPr id="51" name="Google Shape;51;p20"/>
          <p:cNvPicPr preferRelativeResize="0"/>
          <p:nvPr/>
        </p:nvPicPr>
        <p:blipFill rotWithShape="1">
          <a:blip r:embed="rId2">
            <a:alphaModFix/>
          </a:blip>
          <a:srcRect/>
          <a:stretch/>
        </p:blipFill>
        <p:spPr>
          <a:xfrm>
            <a:off x="15433590" y="9202531"/>
            <a:ext cx="2318656" cy="383138"/>
          </a:xfrm>
          <a:prstGeom prst="rect">
            <a:avLst/>
          </a:prstGeom>
          <a:noFill/>
          <a:ln>
            <a:noFill/>
          </a:ln>
        </p:spPr>
      </p:pic>
      <p:sp>
        <p:nvSpPr>
          <p:cNvPr id="52" name="Google Shape;52;p20"/>
          <p:cNvSpPr txBox="1">
            <a:spLocks noGrp="1"/>
          </p:cNvSpPr>
          <p:nvPr>
            <p:ph type="body" idx="1"/>
          </p:nvPr>
        </p:nvSpPr>
        <p:spPr>
          <a:xfrm>
            <a:off x="9662887" y="1485900"/>
            <a:ext cx="5805714" cy="5802560"/>
          </a:xfrm>
          <a:prstGeom prst="rect">
            <a:avLst/>
          </a:prstGeom>
          <a:solidFill>
            <a:schemeClr val="accent1"/>
          </a:solidFill>
          <a:ln>
            <a:noFill/>
          </a:ln>
        </p:spPr>
        <p:txBody>
          <a:bodyPr spcFirstLastPara="1" wrap="square" lIns="731500" tIns="1463025" rIns="731500" bIns="731500" anchor="t" anchorCtr="0">
            <a:noAutofit/>
          </a:bodyPr>
          <a:lstStyle>
            <a:lvl1pPr marL="457200" lvl="0" indent="-228600" algn="l">
              <a:lnSpc>
                <a:spcPct val="130000"/>
              </a:lnSpc>
              <a:spcBef>
                <a:spcPts val="800"/>
              </a:spcBef>
              <a:spcAft>
                <a:spcPts val="0"/>
              </a:spcAft>
              <a:buClr>
                <a:schemeClr val="dk1"/>
              </a:buClr>
              <a:buSzPts val="4000"/>
              <a:buFont typeface="Arial"/>
              <a:buNone/>
              <a:defRPr sz="4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20"/>
          <p:cNvSpPr txBox="1">
            <a:spLocks noGrp="1"/>
          </p:cNvSpPr>
          <p:nvPr>
            <p:ph type="body" idx="3"/>
          </p:nvPr>
        </p:nvSpPr>
        <p:spPr>
          <a:xfrm>
            <a:off x="10422385" y="6013450"/>
            <a:ext cx="4210050" cy="600076"/>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chemeClr val="dk1"/>
              </a:buClr>
              <a:buSzPts val="2000"/>
              <a:buFont typeface="Arial"/>
              <a:buNone/>
              <a:defRPr sz="2000" b="0">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20"/>
          <p:cNvSpPr txBox="1">
            <a:spLocks noGrp="1"/>
          </p:cNvSpPr>
          <p:nvPr>
            <p:ph type="body" idx="4"/>
          </p:nvPr>
        </p:nvSpPr>
        <p:spPr>
          <a:xfrm>
            <a:off x="10404242" y="2180638"/>
            <a:ext cx="4718044" cy="4436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6456">
          <p15:clr>
            <a:srgbClr val="FBAE40"/>
          </p15:clr>
        </p15:guide>
        <p15:guide id="2" pos="9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Branded">
  <p:cSld name="Co-Branded">
    <p:spTree>
      <p:nvGrpSpPr>
        <p:cNvPr id="1" name="Shape 55"/>
        <p:cNvGrpSpPr/>
        <p:nvPr/>
      </p:nvGrpSpPr>
      <p:grpSpPr>
        <a:xfrm>
          <a:off x="0" y="0"/>
          <a:ext cx="0" cy="0"/>
          <a:chOff x="0" y="0"/>
          <a:chExt cx="0" cy="0"/>
        </a:xfrm>
      </p:grpSpPr>
      <p:sp>
        <p:nvSpPr>
          <p:cNvPr id="56" name="Google Shape;56;p21"/>
          <p:cNvSpPr>
            <a:spLocks noGrp="1"/>
          </p:cNvSpPr>
          <p:nvPr>
            <p:ph type="pic" idx="2"/>
          </p:nvPr>
        </p:nvSpPr>
        <p:spPr>
          <a:xfrm>
            <a:off x="15039832" y="1485900"/>
            <a:ext cx="2333768" cy="595800"/>
          </a:xfrm>
          <a:prstGeom prst="rect">
            <a:avLst/>
          </a:prstGeom>
          <a:noFill/>
          <a:ln>
            <a:noFill/>
          </a:ln>
        </p:spPr>
      </p:sp>
      <p:sp>
        <p:nvSpPr>
          <p:cNvPr id="57" name="Google Shape;57;p21"/>
          <p:cNvSpPr>
            <a:spLocks noGrp="1"/>
          </p:cNvSpPr>
          <p:nvPr>
            <p:ph type="pic" idx="3"/>
          </p:nvPr>
        </p:nvSpPr>
        <p:spPr>
          <a:xfrm>
            <a:off x="-1" y="0"/>
            <a:ext cx="10287002" cy="10287000"/>
          </a:xfrm>
          <a:prstGeom prst="rect">
            <a:avLst/>
          </a:prstGeom>
          <a:solidFill>
            <a:schemeClr val="lt2"/>
          </a:solidFill>
          <a:ln>
            <a:noFill/>
          </a:ln>
        </p:spPr>
      </p:sp>
      <p:cxnSp>
        <p:nvCxnSpPr>
          <p:cNvPr id="58" name="Google Shape;58;p21"/>
          <p:cNvCxnSpPr/>
          <p:nvPr/>
        </p:nvCxnSpPr>
        <p:spPr>
          <a:xfrm>
            <a:off x="13665200" y="1784738"/>
            <a:ext cx="1277112" cy="0"/>
          </a:xfrm>
          <a:prstGeom prst="straightConnector1">
            <a:avLst/>
          </a:prstGeom>
          <a:noFill/>
          <a:ln w="9525" cap="flat" cmpd="sng">
            <a:solidFill>
              <a:schemeClr val="dk1"/>
            </a:solidFill>
            <a:prstDash val="solid"/>
            <a:round/>
            <a:headEnd type="none" w="sm" len="sm"/>
            <a:tailEnd type="none" w="sm" len="sm"/>
          </a:ln>
        </p:spPr>
      </p:cxnSp>
      <p:sp>
        <p:nvSpPr>
          <p:cNvPr id="59" name="Google Shape;59;p21"/>
          <p:cNvSpPr txBox="1">
            <a:spLocks noGrp="1"/>
          </p:cNvSpPr>
          <p:nvPr>
            <p:ph type="body" idx="1"/>
          </p:nvPr>
        </p:nvSpPr>
        <p:spPr>
          <a:xfrm>
            <a:off x="11397576" y="8313486"/>
            <a:ext cx="5976024" cy="86861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Font typeface="Arial"/>
              <a:buNone/>
              <a:defRPr sz="2000" b="1" cap="none">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21"/>
          <p:cNvSpPr txBox="1">
            <a:spLocks noGrp="1"/>
          </p:cNvSpPr>
          <p:nvPr>
            <p:ph type="title"/>
          </p:nvPr>
        </p:nvSpPr>
        <p:spPr>
          <a:xfrm>
            <a:off x="11363328" y="5631386"/>
            <a:ext cx="6010272" cy="2377084"/>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dk1"/>
              </a:buClr>
              <a:buSzPts val="5600"/>
              <a:buFont typeface="Arial"/>
              <a:buNone/>
              <a:defRPr sz="5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1" name="Google Shape;61;p21"/>
          <p:cNvPicPr preferRelativeResize="0"/>
          <p:nvPr/>
        </p:nvPicPr>
        <p:blipFill rotWithShape="1">
          <a:blip r:embed="rId2">
            <a:alphaModFix/>
          </a:blip>
          <a:srcRect/>
          <a:stretch/>
        </p:blipFill>
        <p:spPr>
          <a:xfrm>
            <a:off x="11379203" y="1601674"/>
            <a:ext cx="2151742" cy="363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extLst>
    <p:ext uri="{DCECCB84-F9BA-43D5-87BE-67443E8EF086}">
      <p15:sldGuideLst xmlns:p15="http://schemas.microsoft.com/office/powerpoint/2012/main">
        <p15:guide id="1" orient="horz" pos="3528">
          <p15:clr>
            <a:srgbClr val="FBAE40"/>
          </p15:clr>
        </p15:guide>
        <p15:guide id="2" pos="6480">
          <p15:clr>
            <a:srgbClr val="FBAE40"/>
          </p15:clr>
        </p15:guide>
        <p15:guide id="3" pos="7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50" Type="http://schemas.openxmlformats.org/officeDocument/2006/relationships/slideLayout" Target="../slideLayouts/slideLayout60.xml"/><Relationship Id="rId55" Type="http://schemas.openxmlformats.org/officeDocument/2006/relationships/slideLayout" Target="../slideLayouts/slideLayout65.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54" Type="http://schemas.openxmlformats.org/officeDocument/2006/relationships/slideLayout" Target="../slideLayouts/slideLayout64.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3" Type="http://schemas.openxmlformats.org/officeDocument/2006/relationships/slideLayout" Target="../slideLayouts/slideLayout63.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 Id="rId57"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slideLayout" Target="../slideLayouts/slideLayout6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56" Type="http://schemas.openxmlformats.org/officeDocument/2006/relationships/slideLayout" Target="../slideLayouts/slideLayout66.xml"/><Relationship Id="rId8" Type="http://schemas.openxmlformats.org/officeDocument/2006/relationships/slideLayout" Target="../slideLayouts/slideLayout18.xml"/><Relationship Id="rId51" Type="http://schemas.openxmlformats.org/officeDocument/2006/relationships/slideLayout" Target="../slideLayouts/slideLayout61.xml"/><Relationship Id="rId3"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914400" y="1485901"/>
            <a:ext cx="16459200" cy="115047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914400" y="3238502"/>
            <a:ext cx="16459200" cy="5943600"/>
          </a:xfrm>
          <a:prstGeom prst="rect">
            <a:avLst/>
          </a:prstGeom>
          <a:noFill/>
          <a:ln>
            <a:noFill/>
          </a:ln>
        </p:spPr>
        <p:txBody>
          <a:bodyPr spcFirstLastPara="1" wrap="square" lIns="0" tIns="0" rIns="0" bIns="0" anchor="t" anchorCtr="0">
            <a:noAutofit/>
          </a:bodyPr>
          <a:lstStyle>
            <a:lvl1pPr marL="457200" marR="0" lvl="0" indent="-228600" algn="l" rtl="0">
              <a:spcBef>
                <a:spcPts val="1120"/>
              </a:spcBef>
              <a:spcAft>
                <a:spcPts val="0"/>
              </a:spcAft>
              <a:buClr>
                <a:schemeClr val="dk1"/>
              </a:buClr>
              <a:buSzPts val="5600"/>
              <a:buFont typeface="Arial"/>
              <a:buNone/>
              <a:defRPr sz="5600" b="1"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Noto Sans Symbols"/>
              <a:buChar char="▪"/>
              <a:defRPr sz="40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040">
          <p15:clr>
            <a:srgbClr val="F26B43"/>
          </p15:clr>
        </p15:guide>
        <p15:guide id="2" pos="10944">
          <p15:clr>
            <a:srgbClr val="F26B43"/>
          </p15:clr>
        </p15:guide>
        <p15:guide id="3" pos="576">
          <p15:clr>
            <a:srgbClr val="F26B43"/>
          </p15:clr>
        </p15:guide>
        <p15:guide id="4" orient="horz" pos="936">
          <p15:clr>
            <a:srgbClr val="F26B43"/>
          </p15:clr>
        </p15:guide>
        <p15:guide id="5" orient="horz" pos="5784">
          <p15:clr>
            <a:srgbClr val="F26B43"/>
          </p15:clr>
        </p15:guide>
        <p15:guide id="6" orient="horz" pos="60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914400" y="1505573"/>
            <a:ext cx="16459200" cy="94734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2"/>
          <p:cNvSpPr txBox="1">
            <a:spLocks noGrp="1"/>
          </p:cNvSpPr>
          <p:nvPr>
            <p:ph type="body" idx="1"/>
          </p:nvPr>
        </p:nvSpPr>
        <p:spPr>
          <a:xfrm>
            <a:off x="914400" y="3238500"/>
            <a:ext cx="16459200" cy="65246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2"/>
              </a:buClr>
              <a:buSzPts val="3200"/>
              <a:buFont typeface="Noto Sans Symbols"/>
              <a:buNone/>
              <a:defRPr sz="3200" b="0" i="0" u="none" strike="noStrike" cap="none">
                <a:solidFill>
                  <a:schemeClr val="dk2"/>
                </a:solidFill>
                <a:latin typeface="Arial"/>
                <a:ea typeface="Arial"/>
                <a:cs typeface="Arial"/>
                <a:sym typeface="Arial"/>
              </a:defRPr>
            </a:lvl1pPr>
            <a:lvl2pPr marL="914400" marR="0" lvl="1" indent="-370840" algn="l" rtl="0">
              <a:spcBef>
                <a:spcPts val="560"/>
              </a:spcBef>
              <a:spcAft>
                <a:spcPts val="0"/>
              </a:spcAft>
              <a:buClr>
                <a:schemeClr val="dk2"/>
              </a:buClr>
              <a:buSzPts val="2240"/>
              <a:buFont typeface="Noto Sans Symbols"/>
              <a:buChar char="▪"/>
              <a:defRPr sz="2800" b="0" i="0" u="none" strike="noStrike" cap="none">
                <a:solidFill>
                  <a:schemeClr val="dk2"/>
                </a:solidFill>
                <a:latin typeface="Arial"/>
                <a:ea typeface="Arial"/>
                <a:cs typeface="Arial"/>
                <a:sym typeface="Arial"/>
              </a:defRPr>
            </a:lvl2pPr>
            <a:lvl3pPr marL="1371600" marR="0" lvl="2" indent="-381000" algn="l" rtl="0">
              <a:spcBef>
                <a:spcPts val="48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1" r:id="rId52"/>
    <p:sldLayoutId id="2147483712" r:id="rId53"/>
    <p:sldLayoutId id="2147483713" r:id="rId54"/>
    <p:sldLayoutId id="2147483714" r:id="rId55"/>
    <p:sldLayoutId id="2147483715" r:id="rId56"/>
  </p:sldLayoutIdLst>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040">
          <p15:clr>
            <a:srgbClr val="F26B43"/>
          </p15:clr>
        </p15:guide>
        <p15:guide id="2" pos="576">
          <p15:clr>
            <a:srgbClr val="F26B43"/>
          </p15:clr>
        </p15:guide>
        <p15:guide id="3" pos="10944">
          <p15:clr>
            <a:srgbClr val="F26B43"/>
          </p15:clr>
        </p15:guide>
        <p15:guide id="4" orient="horz" pos="936">
          <p15:clr>
            <a:srgbClr val="F26B43"/>
          </p15:clr>
        </p15:guide>
        <p15:guide id="5" orient="horz" pos="6168">
          <p15:clr>
            <a:srgbClr val="F26B43"/>
          </p15:clr>
        </p15:guide>
        <p15:guide id="6" orient="horz" pos="5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1"/>
          <p:cNvPicPr preferRelativeResize="0">
            <a:picLocks noGrp="1"/>
          </p:cNvPicPr>
          <p:nvPr>
            <p:ph type="pic" idx="2"/>
          </p:nvPr>
        </p:nvPicPr>
        <p:blipFill rotWithShape="1">
          <a:blip r:embed="rId3">
            <a:alphaModFix/>
          </a:blip>
          <a:srcRect/>
          <a:stretch/>
        </p:blipFill>
        <p:spPr>
          <a:xfrm>
            <a:off x="0" y="0"/>
            <a:ext cx="14387513" cy="10287000"/>
          </a:xfrm>
          <a:prstGeom prst="rect">
            <a:avLst/>
          </a:prstGeom>
          <a:noFill/>
          <a:ln>
            <a:noFill/>
          </a:ln>
        </p:spPr>
      </p:pic>
      <p:sp>
        <p:nvSpPr>
          <p:cNvPr id="584" name="Google Shape;584;p1"/>
          <p:cNvSpPr txBox="1">
            <a:spLocks noGrp="1"/>
          </p:cNvSpPr>
          <p:nvPr>
            <p:ph type="body" idx="1"/>
          </p:nvPr>
        </p:nvSpPr>
        <p:spPr>
          <a:xfrm>
            <a:off x="12482285" y="0"/>
            <a:ext cx="5805714" cy="5802560"/>
          </a:xfrm>
          <a:prstGeom prst="rect">
            <a:avLst/>
          </a:prstGeom>
          <a:solidFill>
            <a:schemeClr val="accent1"/>
          </a:solidFill>
          <a:ln>
            <a:noFill/>
          </a:ln>
        </p:spPr>
        <p:txBody>
          <a:bodyPr spcFirstLastPara="1" wrap="square" lIns="731500" tIns="1463025" rIns="731500" bIns="731500" anchor="t" anchorCtr="0">
            <a:noAutofit/>
          </a:bodyPr>
          <a:lstStyle/>
          <a:p>
            <a:pPr marL="0" lvl="0" indent="0" algn="l" rtl="0">
              <a:lnSpc>
                <a:spcPct val="115000"/>
              </a:lnSpc>
              <a:spcBef>
                <a:spcPts val="0"/>
              </a:spcBef>
              <a:spcAft>
                <a:spcPts val="0"/>
              </a:spcAft>
              <a:buClr>
                <a:schemeClr val="dk1"/>
              </a:buClr>
              <a:buSzPts val="3600"/>
              <a:buFont typeface="Arial"/>
              <a:buNone/>
            </a:pPr>
            <a:r>
              <a:rPr lang="en-US" sz="3600"/>
              <a:t>Long Range Planning – </a:t>
            </a:r>
            <a:endParaRPr/>
          </a:p>
          <a:p>
            <a:pPr marL="0" lvl="0" indent="0" algn="l" rtl="0">
              <a:lnSpc>
                <a:spcPct val="115000"/>
              </a:lnSpc>
              <a:spcBef>
                <a:spcPts val="720"/>
              </a:spcBef>
              <a:spcAft>
                <a:spcPts val="0"/>
              </a:spcAft>
              <a:buClr>
                <a:schemeClr val="dk1"/>
              </a:buClr>
              <a:buSzPts val="3600"/>
              <a:buFont typeface="Arial"/>
              <a:buNone/>
            </a:pPr>
            <a:r>
              <a:rPr lang="en-US" sz="3600"/>
              <a:t>District Maintenance  Transportation and Safety Presentation</a:t>
            </a:r>
            <a:endParaRPr/>
          </a:p>
        </p:txBody>
      </p:sp>
      <p:sp>
        <p:nvSpPr>
          <p:cNvPr id="585" name="Google Shape;585;p1"/>
          <p:cNvSpPr txBox="1">
            <a:spLocks noGrp="1"/>
          </p:cNvSpPr>
          <p:nvPr>
            <p:ph type="body" idx="3"/>
          </p:nvPr>
        </p:nvSpPr>
        <p:spPr>
          <a:xfrm>
            <a:off x="13223640" y="5039563"/>
            <a:ext cx="4210200" cy="60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2000"/>
              <a:buFont typeface="Arial"/>
              <a:buNone/>
            </a:pPr>
            <a:r>
              <a:rPr lang="en-US"/>
              <a:t>May 19, 2022</a:t>
            </a:r>
            <a:endParaRPr/>
          </a:p>
        </p:txBody>
      </p:sp>
      <p:sp>
        <p:nvSpPr>
          <p:cNvPr id="586" name="Google Shape;586;p1"/>
          <p:cNvSpPr txBox="1">
            <a:spLocks noGrp="1"/>
          </p:cNvSpPr>
          <p:nvPr>
            <p:ph type="body" idx="4"/>
          </p:nvPr>
        </p:nvSpPr>
        <p:spPr>
          <a:xfrm>
            <a:off x="13223640" y="694738"/>
            <a:ext cx="4718044" cy="44362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Font typeface="Arial"/>
              <a:buNone/>
            </a:pPr>
            <a:r>
              <a:rPr lang="en-US"/>
              <a:t>TEXARKANA ISD</a:t>
            </a:r>
            <a:endParaRPr/>
          </a:p>
        </p:txBody>
      </p:sp>
      <p:pic>
        <p:nvPicPr>
          <p:cNvPr id="587" name="Google Shape;587;p1" descr="Logo&#10;&#10;Description automatically generated"/>
          <p:cNvPicPr preferRelativeResize="0"/>
          <p:nvPr/>
        </p:nvPicPr>
        <p:blipFill rotWithShape="1">
          <a:blip r:embed="rId4">
            <a:alphaModFix/>
          </a:blip>
          <a:srcRect/>
          <a:stretch/>
        </p:blipFill>
        <p:spPr>
          <a:xfrm>
            <a:off x="15806951" y="7558997"/>
            <a:ext cx="1571625" cy="1333500"/>
          </a:xfrm>
          <a:prstGeom prst="rect">
            <a:avLst/>
          </a:prstGeom>
          <a:noFill/>
          <a:ln>
            <a:noFill/>
          </a:ln>
        </p:spPr>
      </p:pic>
      <p:pic>
        <p:nvPicPr>
          <p:cNvPr id="588" name="Google Shape;588;p1" descr="A picture containing text, clipart&#10;&#10;Description automatically generated"/>
          <p:cNvPicPr preferRelativeResize="0"/>
          <p:nvPr/>
        </p:nvPicPr>
        <p:blipFill rotWithShape="1">
          <a:blip r:embed="rId5">
            <a:alphaModFix/>
          </a:blip>
          <a:srcRect/>
          <a:stretch/>
        </p:blipFill>
        <p:spPr>
          <a:xfrm>
            <a:off x="15216285" y="6030337"/>
            <a:ext cx="2561575" cy="1342962"/>
          </a:xfrm>
          <a:prstGeom prst="rect">
            <a:avLst/>
          </a:prstGeom>
          <a:noFill/>
          <a:ln>
            <a:noFill/>
          </a:ln>
        </p:spPr>
      </p:pic>
      <p:sp>
        <p:nvSpPr>
          <p:cNvPr id="589" name="Google Shape;589;p1"/>
          <p:cNvSpPr/>
          <p:nvPr/>
        </p:nvSpPr>
        <p:spPr>
          <a:xfrm>
            <a:off x="15216285" y="9078195"/>
            <a:ext cx="2725399" cy="72994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9"/>
          <p:cNvSpPr/>
          <p:nvPr/>
        </p:nvSpPr>
        <p:spPr>
          <a:xfrm>
            <a:off x="1309036" y="5738888"/>
            <a:ext cx="15102038" cy="1268304"/>
          </a:xfrm>
          <a:prstGeom prst="roundRect">
            <a:avLst>
              <a:gd name="adj" fmla="val 16667"/>
            </a:avLst>
          </a:prstGeom>
          <a:solidFill>
            <a:srgbClr val="FFC000"/>
          </a:solidFill>
          <a:ln w="9525" cap="flat" cmpd="sng">
            <a:solidFill>
              <a:srgbClr val="F0B8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663" name="Google Shape;663;p9"/>
          <p:cNvSpPr txBox="1">
            <a:spLocks noGrp="1"/>
          </p:cNvSpPr>
          <p:nvPr>
            <p:ph type="body" idx="20"/>
          </p:nvPr>
        </p:nvSpPr>
        <p:spPr>
          <a:xfrm>
            <a:off x="947840" y="826420"/>
            <a:ext cx="8424760" cy="278484"/>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Clr>
                <a:schemeClr val="dk2"/>
              </a:buClr>
              <a:buSzPts val="2000"/>
              <a:buNone/>
            </a:pPr>
            <a:r>
              <a:rPr lang="en-US"/>
              <a:t>Overall District Maintenance and Transportation – All Facilities</a:t>
            </a:r>
            <a:endParaRPr/>
          </a:p>
        </p:txBody>
      </p:sp>
      <p:sp>
        <p:nvSpPr>
          <p:cNvPr id="664" name="Google Shape;664;p9"/>
          <p:cNvSpPr txBox="1">
            <a:spLocks noGrp="1"/>
          </p:cNvSpPr>
          <p:nvPr>
            <p:ph type="body" idx="3"/>
          </p:nvPr>
        </p:nvSpPr>
        <p:spPr>
          <a:xfrm>
            <a:off x="947839" y="1767346"/>
            <a:ext cx="6848624" cy="4276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a:t>Safety and Security Program – Access Control</a:t>
            </a:r>
            <a:endParaRPr/>
          </a:p>
        </p:txBody>
      </p:sp>
      <p:sp>
        <p:nvSpPr>
          <p:cNvPr id="665" name="Google Shape;665;p9"/>
          <p:cNvSpPr txBox="1"/>
          <p:nvPr/>
        </p:nvSpPr>
        <p:spPr>
          <a:xfrm>
            <a:off x="1489724" y="2267734"/>
            <a:ext cx="1492135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TISD Maintenance is responsible for all locks, keys, and access control at all doors on all campuses.</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666" name="Google Shape;666;p9"/>
          <p:cNvSpPr txBox="1"/>
          <p:nvPr/>
        </p:nvSpPr>
        <p:spPr>
          <a:xfrm>
            <a:off x="1489723" y="3708052"/>
            <a:ext cx="15508500" cy="39711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All TISD employees carry keys </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rPr>
              <a:t>Lost Keys or Terminated Employees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Currently no way to track access of any door.</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667" name="Google Shape;667;p9"/>
          <p:cNvSpPr txBox="1"/>
          <p:nvPr/>
        </p:nvSpPr>
        <p:spPr>
          <a:xfrm>
            <a:off x="1489724" y="5738888"/>
            <a:ext cx="1438233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An access control system would allow card-reader or fob access to all controlled doors, and monitoring of all exterior doors.</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668" name="Google Shape;668;p9"/>
          <p:cNvSpPr txBox="1"/>
          <p:nvPr/>
        </p:nvSpPr>
        <p:spPr>
          <a:xfrm>
            <a:off x="1489724" y="7119286"/>
            <a:ext cx="14680718" cy="440120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Would allow ease of access for employees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Would enable tracking of entry, times, locations, etc.</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Would facilitate “lock down” functions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Each card or fob can be programmed, turned off, and reset by central location</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
          <p:cNvSpPr txBox="1">
            <a:spLocks noGrp="1"/>
          </p:cNvSpPr>
          <p:nvPr>
            <p:ph type="body" idx="20"/>
          </p:nvPr>
        </p:nvSpPr>
        <p:spPr>
          <a:xfrm>
            <a:off x="947840" y="826420"/>
            <a:ext cx="8424900" cy="278400"/>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Clr>
                <a:schemeClr val="dk2"/>
              </a:buClr>
              <a:buSzPts val="2000"/>
              <a:buNone/>
            </a:pPr>
            <a:r>
              <a:rPr lang="en-US"/>
              <a:t>Overall District Maintenance and Transportation – All Facilities</a:t>
            </a:r>
            <a:endParaRPr/>
          </a:p>
        </p:txBody>
      </p:sp>
      <p:sp>
        <p:nvSpPr>
          <p:cNvPr id="595" name="Google Shape;595;p2"/>
          <p:cNvSpPr txBox="1">
            <a:spLocks noGrp="1"/>
          </p:cNvSpPr>
          <p:nvPr>
            <p:ph type="body" idx="3"/>
          </p:nvPr>
        </p:nvSpPr>
        <p:spPr>
          <a:xfrm>
            <a:off x="9461864" y="7272538"/>
            <a:ext cx="3711300" cy="33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endParaRPr/>
          </a:p>
        </p:txBody>
      </p:sp>
      <p:pic>
        <p:nvPicPr>
          <p:cNvPr id="596" name="Google Shape;596;p2"/>
          <p:cNvPicPr preferRelativeResize="0"/>
          <p:nvPr/>
        </p:nvPicPr>
        <p:blipFill rotWithShape="1">
          <a:blip r:embed="rId3">
            <a:alphaModFix/>
          </a:blip>
          <a:srcRect/>
          <a:stretch/>
        </p:blipFill>
        <p:spPr>
          <a:xfrm>
            <a:off x="2257422" y="1293545"/>
            <a:ext cx="14274931" cy="89934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1"/>
        <p:cNvGrpSpPr/>
        <p:nvPr/>
      </p:nvGrpSpPr>
      <p:grpSpPr>
        <a:xfrm>
          <a:off x="0" y="0"/>
          <a:ext cx="0" cy="0"/>
          <a:chOff x="0" y="0"/>
          <a:chExt cx="0" cy="0"/>
        </a:xfrm>
      </p:grpSpPr>
      <p:sp>
        <p:nvSpPr>
          <p:cNvPr id="602" name="Google Shape;602;g129e0fe8745_0_118"/>
          <p:cNvSpPr txBox="1">
            <a:spLocks noGrp="1"/>
          </p:cNvSpPr>
          <p:nvPr>
            <p:ph type="body" idx="2"/>
          </p:nvPr>
        </p:nvSpPr>
        <p:spPr>
          <a:xfrm>
            <a:off x="1405875" y="1052275"/>
            <a:ext cx="16459200" cy="6524700"/>
          </a:xfrm>
          <a:prstGeom prst="rect">
            <a:avLst/>
          </a:prstGeom>
          <a:noFill/>
          <a:ln>
            <a:noFill/>
          </a:ln>
        </p:spPr>
        <p:txBody>
          <a:bodyPr spcFirstLastPara="1" wrap="square" lIns="91425" tIns="45700" rIns="91425" bIns="45700" anchor="t" anchorCtr="0">
            <a:noAutofit/>
          </a:bodyPr>
          <a:lstStyle/>
          <a:p>
            <a:pPr marL="457200" lvl="0" indent="-431800" algn="l" rtl="0">
              <a:spcBef>
                <a:spcPts val="640"/>
              </a:spcBef>
              <a:spcAft>
                <a:spcPts val="0"/>
              </a:spcAft>
              <a:buClr>
                <a:schemeClr val="dk1"/>
              </a:buClr>
              <a:buSzPts val="3200"/>
              <a:buChar char="●"/>
            </a:pPr>
            <a:r>
              <a:rPr lang="en-US" b="1">
                <a:solidFill>
                  <a:schemeClr val="dk1"/>
                </a:solidFill>
              </a:rPr>
              <a:t>Maintenance</a:t>
            </a:r>
            <a:endParaRPr b="1">
              <a:solidFill>
                <a:schemeClr val="dk1"/>
              </a:solidFill>
            </a:endParaRPr>
          </a:p>
          <a:p>
            <a:pPr marL="457200" lvl="0" indent="-431800" algn="l" rtl="0">
              <a:spcBef>
                <a:spcPts val="0"/>
              </a:spcBef>
              <a:spcAft>
                <a:spcPts val="0"/>
              </a:spcAft>
              <a:buClr>
                <a:schemeClr val="dk1"/>
              </a:buClr>
              <a:buSzPts val="3200"/>
              <a:buChar char="●"/>
            </a:pPr>
            <a:r>
              <a:rPr lang="en-US" b="1">
                <a:solidFill>
                  <a:schemeClr val="dk1"/>
                </a:solidFill>
              </a:rPr>
              <a:t>Building Maintenance</a:t>
            </a:r>
            <a:endParaRPr b="1">
              <a:solidFill>
                <a:schemeClr val="dk1"/>
              </a:solidFill>
            </a:endParaRPr>
          </a:p>
          <a:p>
            <a:pPr marL="457200" lvl="0" indent="-431800" algn="l" rtl="0">
              <a:spcBef>
                <a:spcPts val="0"/>
              </a:spcBef>
              <a:spcAft>
                <a:spcPts val="0"/>
              </a:spcAft>
              <a:buClr>
                <a:schemeClr val="dk1"/>
              </a:buClr>
              <a:buSzPts val="3200"/>
              <a:buChar char="●"/>
            </a:pPr>
            <a:r>
              <a:rPr lang="en-US" b="1">
                <a:solidFill>
                  <a:schemeClr val="dk1"/>
                </a:solidFill>
              </a:rPr>
              <a:t>Transportation</a:t>
            </a:r>
            <a:endParaRPr b="1">
              <a:solidFill>
                <a:schemeClr val="dk1"/>
              </a:solidFill>
            </a:endParaRPr>
          </a:p>
          <a:p>
            <a:pPr marL="457200" lvl="0" indent="-431800" algn="l" rtl="0">
              <a:spcBef>
                <a:spcPts val="0"/>
              </a:spcBef>
              <a:spcAft>
                <a:spcPts val="0"/>
              </a:spcAft>
              <a:buClr>
                <a:schemeClr val="dk1"/>
              </a:buClr>
              <a:buSzPts val="3200"/>
              <a:buChar char="●"/>
            </a:pPr>
            <a:r>
              <a:rPr lang="en-US" b="1">
                <a:solidFill>
                  <a:schemeClr val="dk1"/>
                </a:solidFill>
              </a:rPr>
              <a:t>Food Service</a:t>
            </a:r>
            <a:endParaRPr b="1">
              <a:solidFill>
                <a:schemeClr val="dk1"/>
              </a:solidFill>
            </a:endParaRPr>
          </a:p>
          <a:p>
            <a:pPr marL="457200" lvl="0" indent="-431800" algn="l" rtl="0">
              <a:spcBef>
                <a:spcPts val="0"/>
              </a:spcBef>
              <a:spcAft>
                <a:spcPts val="0"/>
              </a:spcAft>
              <a:buClr>
                <a:schemeClr val="dk1"/>
              </a:buClr>
              <a:buSzPts val="3200"/>
              <a:buChar char="●"/>
            </a:pPr>
            <a:r>
              <a:rPr lang="en-US" b="1">
                <a:solidFill>
                  <a:schemeClr val="dk1"/>
                </a:solidFill>
              </a:rPr>
              <a:t>Police Department</a:t>
            </a:r>
            <a:endParaRPr b="1">
              <a:solidFill>
                <a:schemeClr val="dk1"/>
              </a:solidFill>
            </a:endParaRPr>
          </a:p>
          <a:p>
            <a:pPr marL="457200" lvl="0" indent="-431800" algn="l" rtl="0">
              <a:spcBef>
                <a:spcPts val="0"/>
              </a:spcBef>
              <a:spcAft>
                <a:spcPts val="0"/>
              </a:spcAft>
              <a:buClr>
                <a:schemeClr val="dk1"/>
              </a:buClr>
              <a:buSzPts val="3200"/>
              <a:buChar char="●"/>
            </a:pPr>
            <a:r>
              <a:rPr lang="en-US" b="1">
                <a:solidFill>
                  <a:schemeClr val="dk1"/>
                </a:solidFill>
              </a:rPr>
              <a:t>Risk Management</a:t>
            </a:r>
            <a:endParaRPr b="1">
              <a:solidFill>
                <a:schemeClr val="dk1"/>
              </a:solidFill>
            </a:endParaRPr>
          </a:p>
          <a:p>
            <a:pPr marL="457200" lvl="0" indent="-431800" algn="l" rtl="0">
              <a:spcBef>
                <a:spcPts val="0"/>
              </a:spcBef>
              <a:spcAft>
                <a:spcPts val="0"/>
              </a:spcAft>
              <a:buClr>
                <a:schemeClr val="dk1"/>
              </a:buClr>
              <a:buSzPts val="3200"/>
              <a:buChar char="●"/>
            </a:pPr>
            <a:r>
              <a:rPr lang="en-US" b="1">
                <a:solidFill>
                  <a:schemeClr val="dk1"/>
                </a:solidFill>
              </a:rPr>
              <a:t>Events</a:t>
            </a:r>
            <a:endParaRPr b="1">
              <a:solidFill>
                <a:schemeClr val="dk1"/>
              </a:solidFill>
            </a:endParaRPr>
          </a:p>
          <a:p>
            <a:pPr marL="0" lvl="0" indent="0" algn="l" rtl="0">
              <a:spcBef>
                <a:spcPts val="640"/>
              </a:spcBef>
              <a:spcAft>
                <a:spcPts val="0"/>
              </a:spcAft>
              <a:buNone/>
            </a:pPr>
            <a:endParaRPr/>
          </a:p>
        </p:txBody>
      </p:sp>
      <p:sp>
        <p:nvSpPr>
          <p:cNvPr id="603" name="Google Shape;603;g129e0fe8745_0_118"/>
          <p:cNvSpPr txBox="1">
            <a:spLocks noGrp="1"/>
          </p:cNvSpPr>
          <p:nvPr>
            <p:ph type="title"/>
          </p:nvPr>
        </p:nvSpPr>
        <p:spPr>
          <a:xfrm>
            <a:off x="914400" y="332748"/>
            <a:ext cx="16459200" cy="94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Operations Departments: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g129e0fe8745_0_66" descr="Construction work tools"/>
          <p:cNvPicPr preferRelativeResize="0"/>
          <p:nvPr/>
        </p:nvPicPr>
        <p:blipFill rotWithShape="1">
          <a:blip r:embed="rId3">
            <a:alphaModFix amt="20000"/>
          </a:blip>
          <a:srcRect/>
          <a:stretch/>
        </p:blipFill>
        <p:spPr>
          <a:xfrm>
            <a:off x="0" y="0"/>
            <a:ext cx="18288003" cy="10286999"/>
          </a:xfrm>
          <a:prstGeom prst="rect">
            <a:avLst/>
          </a:prstGeom>
          <a:noFill/>
          <a:ln>
            <a:noFill/>
          </a:ln>
        </p:spPr>
      </p:pic>
      <p:sp>
        <p:nvSpPr>
          <p:cNvPr id="609" name="Google Shape;609;g129e0fe8745_0_66"/>
          <p:cNvSpPr txBox="1">
            <a:spLocks noGrp="1"/>
          </p:cNvSpPr>
          <p:nvPr>
            <p:ph type="body" idx="20"/>
          </p:nvPr>
        </p:nvSpPr>
        <p:spPr>
          <a:xfrm>
            <a:off x="969215" y="806445"/>
            <a:ext cx="8424900" cy="278400"/>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Clr>
                <a:schemeClr val="dk2"/>
              </a:buClr>
              <a:buSzPts val="2000"/>
              <a:buNone/>
            </a:pPr>
            <a:r>
              <a:rPr lang="en-US"/>
              <a:t>Overall District Maintenance and Transportation – All Facilities</a:t>
            </a:r>
            <a:endParaRPr/>
          </a:p>
        </p:txBody>
      </p:sp>
      <p:sp>
        <p:nvSpPr>
          <p:cNvPr id="610" name="Google Shape;610;g129e0fe8745_0_66"/>
          <p:cNvSpPr txBox="1">
            <a:spLocks noGrp="1"/>
          </p:cNvSpPr>
          <p:nvPr>
            <p:ph type="body" idx="3"/>
          </p:nvPr>
        </p:nvSpPr>
        <p:spPr>
          <a:xfrm>
            <a:off x="947839" y="1669633"/>
            <a:ext cx="5472300" cy="42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a:t>On Going Maintenance Program</a:t>
            </a:r>
            <a:endParaRPr/>
          </a:p>
        </p:txBody>
      </p:sp>
      <p:sp>
        <p:nvSpPr>
          <p:cNvPr id="611" name="Google Shape;611;g129e0fe8745_0_66"/>
          <p:cNvSpPr txBox="1"/>
          <p:nvPr/>
        </p:nvSpPr>
        <p:spPr>
          <a:xfrm>
            <a:off x="1617045" y="2454443"/>
            <a:ext cx="122529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dk1"/>
                </a:solidFill>
                <a:latin typeface="Arial"/>
                <a:ea typeface="Arial"/>
                <a:cs typeface="Arial"/>
                <a:sym typeface="Arial"/>
              </a:rPr>
              <a:t>TISD Maintenance is responsible for all work orders, repairs, cleaning, upkeep, preventive maintenance, etc. at all TISD facilities on an on-going basis.</a:t>
            </a:r>
            <a:endParaRPr/>
          </a:p>
        </p:txBody>
      </p:sp>
      <p:sp>
        <p:nvSpPr>
          <p:cNvPr id="612" name="Google Shape;612;g129e0fe8745_0_66"/>
          <p:cNvSpPr txBox="1"/>
          <p:nvPr/>
        </p:nvSpPr>
        <p:spPr>
          <a:xfrm>
            <a:off x="1617045" y="4375971"/>
            <a:ext cx="12551400" cy="612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This includes:</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Interior and exterior painting</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Door hardware, locks, etc.</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Window replacement</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Landscape, playgrounds, parking, drives, and site maintenance</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Roofing repairs</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HVAC repairs and ongoing upkeep</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Electrical repairs and upkeep</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Seasonal work such as filter changes, power washing, etc.</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Daily cleaning of every campus as well as seasonal waxing, cleaning, etc.</a:t>
            </a:r>
            <a:endParaRPr/>
          </a:p>
          <a:p>
            <a:pPr marL="571500" marR="0" lvl="0" indent="-571500" algn="l" rtl="0">
              <a:spcBef>
                <a:spcPts val="0"/>
              </a:spcBef>
              <a:spcAft>
                <a:spcPts val="0"/>
              </a:spcAft>
              <a:buClr>
                <a:schemeClr val="dk1"/>
              </a:buClr>
              <a:buSzPts val="2800"/>
              <a:buFont typeface="Arial"/>
              <a:buChar char="-"/>
            </a:pPr>
            <a:r>
              <a:rPr lang="en-US" sz="2800" u="sng">
                <a:solidFill>
                  <a:schemeClr val="dk1"/>
                </a:solidFill>
                <a:latin typeface="Arial"/>
                <a:ea typeface="Arial"/>
                <a:cs typeface="Arial"/>
                <a:sym typeface="Arial"/>
              </a:rPr>
              <a:t>Limited</a:t>
            </a:r>
            <a:r>
              <a:rPr lang="en-US" sz="2800">
                <a:solidFill>
                  <a:schemeClr val="dk1"/>
                </a:solidFill>
                <a:latin typeface="Arial"/>
                <a:ea typeface="Arial"/>
                <a:cs typeface="Arial"/>
                <a:sym typeface="Arial"/>
              </a:rPr>
              <a:t> remodel (no permit required) such as moving a door or wall</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Portable classroom coordination and upkeep</a:t>
            </a:r>
            <a:endParaRPr/>
          </a:p>
          <a:p>
            <a:pPr marL="571500" marR="0" lvl="0" indent="-5715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Emergency response</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
          <p:cNvSpPr txBox="1">
            <a:spLocks noGrp="1"/>
          </p:cNvSpPr>
          <p:nvPr>
            <p:ph type="body" idx="20"/>
          </p:nvPr>
        </p:nvSpPr>
        <p:spPr>
          <a:xfrm>
            <a:off x="947840" y="826420"/>
            <a:ext cx="8424760" cy="278484"/>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Clr>
                <a:schemeClr val="dk2"/>
              </a:buClr>
              <a:buSzPts val="2000"/>
              <a:buNone/>
            </a:pPr>
            <a:r>
              <a:rPr lang="en-US"/>
              <a:t>Overall District Maintenance and Transportation – All Facilities</a:t>
            </a:r>
            <a:endParaRPr/>
          </a:p>
        </p:txBody>
      </p:sp>
      <p:sp>
        <p:nvSpPr>
          <p:cNvPr id="618" name="Google Shape;618;p4"/>
          <p:cNvSpPr txBox="1">
            <a:spLocks noGrp="1"/>
          </p:cNvSpPr>
          <p:nvPr>
            <p:ph type="body" idx="3"/>
          </p:nvPr>
        </p:nvSpPr>
        <p:spPr>
          <a:xfrm>
            <a:off x="947839" y="1767346"/>
            <a:ext cx="5472211" cy="4276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a:t>Capital Maintenance Program</a:t>
            </a:r>
            <a:endParaRPr/>
          </a:p>
        </p:txBody>
      </p:sp>
      <p:sp>
        <p:nvSpPr>
          <p:cNvPr id="619" name="Google Shape;619;p4"/>
          <p:cNvSpPr txBox="1"/>
          <p:nvPr/>
        </p:nvSpPr>
        <p:spPr>
          <a:xfrm>
            <a:off x="1617045" y="2521819"/>
            <a:ext cx="12252960"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In addition, TISD Maintenance and Transportation maintains records and inventory of equipment </a:t>
            </a:r>
            <a:endParaRPr/>
          </a:p>
          <a:p>
            <a:pPr marL="0" marR="0" lvl="0" indent="0" algn="l" rtl="0">
              <a:spcBef>
                <a:spcPts val="0"/>
              </a:spcBef>
              <a:spcAft>
                <a:spcPts val="0"/>
              </a:spcAft>
              <a:buNone/>
            </a:pPr>
            <a:r>
              <a:rPr lang="en-US" sz="3600">
                <a:solidFill>
                  <a:schemeClr val="dk1"/>
                </a:solidFill>
                <a:latin typeface="Arial"/>
                <a:ea typeface="Arial"/>
                <a:cs typeface="Arial"/>
                <a:sym typeface="Arial"/>
              </a:rPr>
              <a:t>in the district for depreciating assets such as;</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HVAC Equipment</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Roofs</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Owned Buses</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Vehicles (“White Fleet” and other)</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Equipment (mowers, trimmers, etc.)</a:t>
            </a:r>
            <a:endParaRPr/>
          </a:p>
          <a:p>
            <a:pPr marL="571500" marR="0" lvl="0" indent="-342900" algn="l" rtl="0">
              <a:spcBef>
                <a:spcPts val="0"/>
              </a:spcBef>
              <a:spcAft>
                <a:spcPts val="0"/>
              </a:spcAft>
              <a:buClr>
                <a:schemeClr val="dk1"/>
              </a:buClr>
              <a:buSzPts val="3600"/>
              <a:buFont typeface="Arial"/>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620" name="Google Shape;620;p4"/>
          <p:cNvSpPr txBox="1"/>
          <p:nvPr/>
        </p:nvSpPr>
        <p:spPr>
          <a:xfrm>
            <a:off x="1617045" y="5293936"/>
            <a:ext cx="12252960"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These assets and their replacements are funded from either the yearly maintenance budget or the general fund, if other sources are not available.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621" name="Google Shape;621;p4"/>
          <p:cNvPicPr preferRelativeResize="0"/>
          <p:nvPr/>
        </p:nvPicPr>
        <p:blipFill rotWithShape="1">
          <a:blip r:embed="rId3">
            <a:alphaModFix amt="20000"/>
          </a:blip>
          <a:srcRect/>
          <a:stretch/>
        </p:blipFill>
        <p:spPr>
          <a:xfrm>
            <a:off x="0" y="-180592"/>
            <a:ext cx="18288000" cy="103066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
          <p:cNvSpPr txBox="1">
            <a:spLocks noGrp="1"/>
          </p:cNvSpPr>
          <p:nvPr>
            <p:ph type="body" idx="20"/>
          </p:nvPr>
        </p:nvSpPr>
        <p:spPr>
          <a:xfrm>
            <a:off x="947840" y="826420"/>
            <a:ext cx="8424760" cy="278484"/>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Clr>
                <a:schemeClr val="dk2"/>
              </a:buClr>
              <a:buSzPts val="2000"/>
              <a:buNone/>
            </a:pPr>
            <a:r>
              <a:rPr lang="en-US"/>
              <a:t>Overall District Maintenance and Transportation – All Facilities</a:t>
            </a:r>
            <a:endParaRPr/>
          </a:p>
        </p:txBody>
      </p:sp>
      <p:sp>
        <p:nvSpPr>
          <p:cNvPr id="627" name="Google Shape;627;p5"/>
          <p:cNvSpPr txBox="1">
            <a:spLocks noGrp="1"/>
          </p:cNvSpPr>
          <p:nvPr>
            <p:ph type="body" idx="3"/>
          </p:nvPr>
        </p:nvSpPr>
        <p:spPr>
          <a:xfrm>
            <a:off x="947839" y="1767346"/>
            <a:ext cx="5472211" cy="4276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a:t>Capital Maintenance Program</a:t>
            </a:r>
            <a:endParaRPr/>
          </a:p>
        </p:txBody>
      </p:sp>
      <p:sp>
        <p:nvSpPr>
          <p:cNvPr id="628" name="Google Shape;628;p5"/>
          <p:cNvSpPr txBox="1"/>
          <p:nvPr/>
        </p:nvSpPr>
        <p:spPr>
          <a:xfrm>
            <a:off x="1617045" y="2497519"/>
            <a:ext cx="122529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ESSER funding (</a:t>
            </a:r>
            <a:r>
              <a:rPr lang="en-US" sz="3600" b="1" i="0">
                <a:solidFill>
                  <a:srgbClr val="202124"/>
                </a:solidFill>
                <a:latin typeface="Roboto"/>
                <a:ea typeface="Roboto"/>
                <a:cs typeface="Roboto"/>
                <a:sym typeface="Roboto"/>
              </a:rPr>
              <a:t>Elementary and Secondary School Emergency Relief – part of the Federal CARES </a:t>
            </a:r>
            <a:r>
              <a:rPr lang="en-US" sz="3600" b="1">
                <a:solidFill>
                  <a:srgbClr val="202124"/>
                </a:solidFill>
                <a:latin typeface="Roboto"/>
                <a:ea typeface="Roboto"/>
                <a:cs typeface="Roboto"/>
                <a:sym typeface="Roboto"/>
              </a:rPr>
              <a:t>Act of March 2021) </a:t>
            </a:r>
            <a:r>
              <a:rPr lang="en-US" sz="3600">
                <a:solidFill>
                  <a:schemeClr val="dk1"/>
                </a:solidFill>
                <a:latin typeface="Arial"/>
                <a:ea typeface="Arial"/>
                <a:cs typeface="Arial"/>
                <a:sym typeface="Arial"/>
              </a:rPr>
              <a:t>has provided a one-time funding source that has allowed TISD Maintenance to address some long term deferred capital needs immediately.</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629" name="Google Shape;629;p5"/>
          <p:cNvSpPr txBox="1"/>
          <p:nvPr/>
        </p:nvSpPr>
        <p:spPr>
          <a:xfrm>
            <a:off x="1617045" y="5652751"/>
            <a:ext cx="12252900" cy="46176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HVAC Replacement- All Campuses </a:t>
            </a:r>
            <a:endParaRPr/>
          </a:p>
          <a:p>
            <a:pPr marL="914400" marR="0" lvl="1" indent="0" algn="l" rtl="0">
              <a:spcBef>
                <a:spcPts val="0"/>
              </a:spcBef>
              <a:spcAft>
                <a:spcPts val="0"/>
              </a:spcAft>
              <a:buNone/>
            </a:pPr>
            <a:r>
              <a:rPr lang="en-US" sz="2800" b="0" i="0" u="none" strike="noStrike" cap="none">
                <a:solidFill>
                  <a:schemeClr val="dk1"/>
                </a:solidFill>
                <a:latin typeface="Arial"/>
                <a:ea typeface="Arial"/>
                <a:cs typeface="Arial"/>
                <a:sym typeface="Arial"/>
              </a:rPr>
              <a:t>(3 Year Process).</a:t>
            </a:r>
            <a:endParaRPr/>
          </a:p>
          <a:p>
            <a:pPr marL="914400" marR="0" lvl="1" indent="0" algn="l" rtl="0">
              <a:spcBef>
                <a:spcPts val="0"/>
              </a:spcBef>
              <a:spcAft>
                <a:spcPts val="0"/>
              </a:spcAft>
              <a:buNone/>
            </a:pPr>
            <a:endParaRPr sz="2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630" name="Google Shape;630;p5"/>
          <p:cNvPicPr preferRelativeResize="0"/>
          <p:nvPr/>
        </p:nvPicPr>
        <p:blipFill rotWithShape="1">
          <a:blip r:embed="rId3">
            <a:alphaModFix/>
          </a:blip>
          <a:srcRect/>
          <a:stretch/>
        </p:blipFill>
        <p:spPr>
          <a:xfrm>
            <a:off x="9507705" y="5340355"/>
            <a:ext cx="8780295" cy="49466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
          <p:cNvSpPr txBox="1">
            <a:spLocks noGrp="1"/>
          </p:cNvSpPr>
          <p:nvPr>
            <p:ph type="body" idx="20"/>
          </p:nvPr>
        </p:nvSpPr>
        <p:spPr>
          <a:xfrm>
            <a:off x="947840" y="826420"/>
            <a:ext cx="8424760" cy="278484"/>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Clr>
                <a:schemeClr val="dk2"/>
              </a:buClr>
              <a:buSzPts val="2000"/>
              <a:buNone/>
            </a:pPr>
            <a:r>
              <a:rPr lang="en-US"/>
              <a:t>Overall District Maintenance and Transportation – All Facilities</a:t>
            </a:r>
            <a:endParaRPr/>
          </a:p>
        </p:txBody>
      </p:sp>
      <p:sp>
        <p:nvSpPr>
          <p:cNvPr id="636" name="Google Shape;636;p6"/>
          <p:cNvSpPr txBox="1">
            <a:spLocks noGrp="1"/>
          </p:cNvSpPr>
          <p:nvPr>
            <p:ph type="body" idx="3"/>
          </p:nvPr>
        </p:nvSpPr>
        <p:spPr>
          <a:xfrm>
            <a:off x="947839" y="1767346"/>
            <a:ext cx="5472211" cy="4276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a:t>Capital Maintenance Program</a:t>
            </a:r>
            <a:endParaRPr/>
          </a:p>
        </p:txBody>
      </p:sp>
      <p:sp>
        <p:nvSpPr>
          <p:cNvPr id="637" name="Google Shape;637;p6"/>
          <p:cNvSpPr txBox="1"/>
          <p:nvPr/>
        </p:nvSpPr>
        <p:spPr>
          <a:xfrm>
            <a:off x="947839" y="2292718"/>
            <a:ext cx="55395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The use of the ESSER funds will address </a:t>
            </a:r>
            <a:r>
              <a:rPr lang="en-US" sz="3600">
                <a:solidFill>
                  <a:schemeClr val="dk1"/>
                </a:solidFill>
              </a:rPr>
              <a:t>some</a:t>
            </a:r>
            <a:r>
              <a:rPr lang="en-US" sz="3600">
                <a:solidFill>
                  <a:schemeClr val="dk1"/>
                </a:solidFill>
                <a:latin typeface="Arial"/>
                <a:ea typeface="Arial"/>
                <a:cs typeface="Arial"/>
                <a:sym typeface="Arial"/>
              </a:rPr>
              <a:t> of the HVAC equipment deficiencies noted in the assessment report.</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638" name="Google Shape;638;p6"/>
          <p:cNvSpPr txBox="1"/>
          <p:nvPr/>
        </p:nvSpPr>
        <p:spPr>
          <a:xfrm>
            <a:off x="616018" y="5788856"/>
            <a:ext cx="5804100" cy="39711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Facility Assessment Scores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Additional Assessment Wor</a:t>
            </a:r>
            <a:r>
              <a:rPr lang="en-US" sz="2800">
                <a:solidFill>
                  <a:schemeClr val="dk1"/>
                </a:solidFill>
              </a:rPr>
              <a:t>k</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639" name="Google Shape;639;p6"/>
          <p:cNvPicPr preferRelativeResize="0"/>
          <p:nvPr/>
        </p:nvPicPr>
        <p:blipFill rotWithShape="1">
          <a:blip r:embed="rId3">
            <a:alphaModFix/>
          </a:blip>
          <a:srcRect/>
          <a:stretch/>
        </p:blipFill>
        <p:spPr>
          <a:xfrm>
            <a:off x="6820100" y="1767347"/>
            <a:ext cx="11467900" cy="8519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7" descr="Yellow school bus moving fast"/>
          <p:cNvPicPr preferRelativeResize="0"/>
          <p:nvPr/>
        </p:nvPicPr>
        <p:blipFill rotWithShape="1">
          <a:blip r:embed="rId3">
            <a:alphaModFix amt="30000"/>
          </a:blip>
          <a:srcRect/>
          <a:stretch/>
        </p:blipFill>
        <p:spPr>
          <a:xfrm>
            <a:off x="42765" y="0"/>
            <a:ext cx="18287999" cy="10287000"/>
          </a:xfrm>
          <a:prstGeom prst="rect">
            <a:avLst/>
          </a:prstGeom>
          <a:noFill/>
          <a:ln>
            <a:noFill/>
          </a:ln>
        </p:spPr>
      </p:pic>
      <p:sp>
        <p:nvSpPr>
          <p:cNvPr id="645" name="Google Shape;645;p7"/>
          <p:cNvSpPr txBox="1">
            <a:spLocks noGrp="1"/>
          </p:cNvSpPr>
          <p:nvPr>
            <p:ph type="body" idx="20"/>
          </p:nvPr>
        </p:nvSpPr>
        <p:spPr>
          <a:xfrm>
            <a:off x="947840" y="826420"/>
            <a:ext cx="8424760" cy="278484"/>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Clr>
                <a:schemeClr val="dk2"/>
              </a:buClr>
              <a:buSzPts val="2000"/>
              <a:buNone/>
            </a:pPr>
            <a:r>
              <a:rPr lang="en-US"/>
              <a:t>Overall District Maintenance and Transportation – All Facilities</a:t>
            </a:r>
            <a:endParaRPr/>
          </a:p>
        </p:txBody>
      </p:sp>
      <p:sp>
        <p:nvSpPr>
          <p:cNvPr id="646" name="Google Shape;646;p7"/>
          <p:cNvSpPr txBox="1">
            <a:spLocks noGrp="1"/>
          </p:cNvSpPr>
          <p:nvPr>
            <p:ph type="body" idx="3"/>
          </p:nvPr>
        </p:nvSpPr>
        <p:spPr>
          <a:xfrm>
            <a:off x="947839" y="1767346"/>
            <a:ext cx="5472211" cy="4276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a:t>Transportation Program</a:t>
            </a:r>
            <a:endParaRPr/>
          </a:p>
        </p:txBody>
      </p:sp>
      <p:sp>
        <p:nvSpPr>
          <p:cNvPr id="647" name="Google Shape;647;p7"/>
          <p:cNvSpPr txBox="1"/>
          <p:nvPr/>
        </p:nvSpPr>
        <p:spPr>
          <a:xfrm>
            <a:off x="1489724" y="2267734"/>
            <a:ext cx="1225296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TISD currently participates in the Bowie County Transportation Co-op, which provides buses for the majority of our daily student transportation.</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648" name="Google Shape;648;p7"/>
          <p:cNvSpPr txBox="1"/>
          <p:nvPr/>
        </p:nvSpPr>
        <p:spPr>
          <a:xfrm>
            <a:off x="1489724" y="4255850"/>
            <a:ext cx="12252900" cy="78501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40 of the buses used in TISD are owned and maintained by Bowie County Co-op, which serves the following districts:</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Texarkana ISD </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LEISD</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PGISD</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Red Lick ISD</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New Boston ISD</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Redwater ISD</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Maud ISD</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Simms ISD</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DeKalb ISD</a:t>
            </a:r>
            <a:endParaRPr/>
          </a:p>
          <a:p>
            <a:pPr marL="137160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Hubbard ISD</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8" descr="Five pre-teen children riding school bus"/>
          <p:cNvPicPr preferRelativeResize="0"/>
          <p:nvPr/>
        </p:nvPicPr>
        <p:blipFill rotWithShape="1">
          <a:blip r:embed="rId3">
            <a:alphaModFix amt="20000"/>
          </a:blip>
          <a:srcRect/>
          <a:stretch/>
        </p:blipFill>
        <p:spPr>
          <a:xfrm>
            <a:off x="0" y="0"/>
            <a:ext cx="18288000" cy="10286198"/>
          </a:xfrm>
          <a:prstGeom prst="rect">
            <a:avLst/>
          </a:prstGeom>
          <a:noFill/>
          <a:ln>
            <a:noFill/>
          </a:ln>
        </p:spPr>
      </p:pic>
      <p:sp>
        <p:nvSpPr>
          <p:cNvPr id="654" name="Google Shape;654;p8"/>
          <p:cNvSpPr txBox="1">
            <a:spLocks noGrp="1"/>
          </p:cNvSpPr>
          <p:nvPr>
            <p:ph type="body" idx="20"/>
          </p:nvPr>
        </p:nvSpPr>
        <p:spPr>
          <a:xfrm>
            <a:off x="947840" y="826420"/>
            <a:ext cx="8424760" cy="278484"/>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Clr>
                <a:schemeClr val="dk2"/>
              </a:buClr>
              <a:buSzPts val="2000"/>
              <a:buNone/>
            </a:pPr>
            <a:r>
              <a:rPr lang="en-US"/>
              <a:t>Overall District Maintenance and Transportation – All Facilities</a:t>
            </a:r>
            <a:endParaRPr/>
          </a:p>
        </p:txBody>
      </p:sp>
      <p:sp>
        <p:nvSpPr>
          <p:cNvPr id="655" name="Google Shape;655;p8"/>
          <p:cNvSpPr txBox="1">
            <a:spLocks noGrp="1"/>
          </p:cNvSpPr>
          <p:nvPr>
            <p:ph type="body" idx="3"/>
          </p:nvPr>
        </p:nvSpPr>
        <p:spPr>
          <a:xfrm>
            <a:off x="947839" y="1767346"/>
            <a:ext cx="5472211" cy="4276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a:t>Transportation Program</a:t>
            </a:r>
            <a:endParaRPr/>
          </a:p>
        </p:txBody>
      </p:sp>
      <p:sp>
        <p:nvSpPr>
          <p:cNvPr id="656" name="Google Shape;656;p8"/>
          <p:cNvSpPr txBox="1"/>
          <p:nvPr/>
        </p:nvSpPr>
        <p:spPr>
          <a:xfrm>
            <a:off x="1489724" y="2267734"/>
            <a:ext cx="1225296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TISD owns and maintains 23 buses of its own, for purposes such as all Special Ed transportation, “trip” buses to and from games, events, etc., and in town shuttles between schools.</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657" name="Google Shape;657;p8"/>
          <p:cNvSpPr txBox="1"/>
          <p:nvPr/>
        </p:nvSpPr>
        <p:spPr>
          <a:xfrm>
            <a:off x="1489724" y="4698369"/>
            <a:ext cx="12252900" cy="61260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10 Buses Over 15 Years Old</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  8 Buses Over 20 Years Old</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Buses last about 20 years </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Current Replacement Program</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18 buses are in need of replacement now or within the next few years.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Each bus costs approximately $150,000</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rPr>
              <a:t>Delivery Time (1 to 2 Years)</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 </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OVERS">
  <a:themeElements>
    <a:clrScheme name="CORGAN">
      <a:dk1>
        <a:srgbClr val="000000"/>
      </a:dk1>
      <a:lt1>
        <a:srgbClr val="FFFFFF"/>
      </a:lt1>
      <a:dk2>
        <a:srgbClr val="6D6E70"/>
      </a:dk2>
      <a:lt2>
        <a:srgbClr val="F1F1F1"/>
      </a:lt2>
      <a:accent1>
        <a:srgbClr val="FFD100"/>
      </a:accent1>
      <a:accent2>
        <a:srgbClr val="1C4F78"/>
      </a:accent2>
      <a:accent3>
        <a:srgbClr val="36B5C8"/>
      </a:accent3>
      <a:accent4>
        <a:srgbClr val="7CC361"/>
      </a:accent4>
      <a:accent5>
        <a:srgbClr val="E35620"/>
      </a:accent5>
      <a:accent6>
        <a:srgbClr val="F5C20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Agility In Design">
      <a:dk1>
        <a:srgbClr val="000000"/>
      </a:dk1>
      <a:lt1>
        <a:srgbClr val="FFFFFF"/>
      </a:lt1>
      <a:dk2>
        <a:srgbClr val="6D6D6D"/>
      </a:dk2>
      <a:lt2>
        <a:srgbClr val="E7E6E6"/>
      </a:lt2>
      <a:accent1>
        <a:srgbClr val="FFCD00"/>
      </a:accent1>
      <a:accent2>
        <a:srgbClr val="1C4F78"/>
      </a:accent2>
      <a:accent3>
        <a:srgbClr val="36B5C8"/>
      </a:accent3>
      <a:accent4>
        <a:srgbClr val="7CC361"/>
      </a:accent4>
      <a:accent5>
        <a:srgbClr val="E35620"/>
      </a:accent5>
      <a:accent6>
        <a:srgbClr val="F5C207"/>
      </a:accent6>
      <a:hlink>
        <a:srgbClr val="36B5C8"/>
      </a:hlink>
      <a:folHlink>
        <a:srgbClr val="1C4F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Custom</PresentationFormat>
  <Paragraphs>122</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Noto Sans Symbols</vt:lpstr>
      <vt:lpstr>Roboto</vt:lpstr>
      <vt:lpstr>Arial</vt:lpstr>
      <vt:lpstr>COVERS</vt:lpstr>
      <vt:lpstr>CONTENT</vt:lpstr>
      <vt:lpstr>PowerPoint Presentation</vt:lpstr>
      <vt:lpstr>PowerPoint Presentation</vt:lpstr>
      <vt:lpstr>Operations Departments: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Bernard</dc:creator>
  <cp:lastModifiedBy>Paula Shankles</cp:lastModifiedBy>
  <cp:revision>1</cp:revision>
  <dcterms:created xsi:type="dcterms:W3CDTF">2021-05-13T16:00:50Z</dcterms:created>
  <dcterms:modified xsi:type="dcterms:W3CDTF">2022-05-18T14:10:28Z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